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8" r:id="rId10"/>
    <p:sldId id="269" r:id="rId11"/>
    <p:sldId id="270" r:id="rId12"/>
    <p:sldId id="264" r:id="rId13"/>
    <p:sldId id="265" r:id="rId14"/>
    <p:sldId id="266" r:id="rId15"/>
    <p:sldId id="271" r:id="rId16"/>
    <p:sldId id="27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C8EE"/>
    <a:srgbClr val="E9C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8DAD5-1427-4408-82E5-94BBD8426F89}" v="1437" dt="2022-06-21T00:30:29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Burley" userId="f34b3178710d00ff" providerId="LiveId" clId="{8B38DAD5-1427-4408-82E5-94BBD8426F89}"/>
    <pc:docChg chg="undo redo custSel addSld modSld">
      <pc:chgData name="Chris Burley" userId="f34b3178710d00ff" providerId="LiveId" clId="{8B38DAD5-1427-4408-82E5-94BBD8426F89}" dt="2022-06-21T00:30:29.834" v="3375" actId="6549"/>
      <pc:docMkLst>
        <pc:docMk/>
      </pc:docMkLst>
      <pc:sldChg chg="addSp delSp modSp mod modAnim">
        <pc:chgData name="Chris Burley" userId="f34b3178710d00ff" providerId="LiveId" clId="{8B38DAD5-1427-4408-82E5-94BBD8426F89}" dt="2022-06-19T02:04:54.472" v="1391"/>
        <pc:sldMkLst>
          <pc:docMk/>
          <pc:sldMk cId="3203231194" sldId="256"/>
        </pc:sldMkLst>
        <pc:spChg chg="add mod">
          <ac:chgData name="Chris Burley" userId="f34b3178710d00ff" providerId="LiveId" clId="{8B38DAD5-1427-4408-82E5-94BBD8426F89}" dt="2022-06-18T04:30:38.396" v="100" actId="1076"/>
          <ac:spMkLst>
            <pc:docMk/>
            <pc:sldMk cId="3203231194" sldId="256"/>
            <ac:spMk id="12" creationId="{F2A90DC6-4BA8-75E2-FBC7-D7CBD5826DA4}"/>
          </ac:spMkLst>
        </pc:spChg>
        <pc:spChg chg="add mod ord">
          <ac:chgData name="Chris Burley" userId="f34b3178710d00ff" providerId="LiveId" clId="{8B38DAD5-1427-4408-82E5-94BBD8426F89}" dt="2022-06-18T05:11:16.275" v="483" actId="208"/>
          <ac:spMkLst>
            <pc:docMk/>
            <pc:sldMk cId="3203231194" sldId="256"/>
            <ac:spMk id="13" creationId="{77ABB986-17BE-6593-4BF7-84F27094E9C4}"/>
          </ac:spMkLst>
        </pc:spChg>
        <pc:spChg chg="add mod ord">
          <ac:chgData name="Chris Burley" userId="f34b3178710d00ff" providerId="LiveId" clId="{8B38DAD5-1427-4408-82E5-94BBD8426F89}" dt="2022-06-18T04:26:27.625" v="74" actId="1036"/>
          <ac:spMkLst>
            <pc:docMk/>
            <pc:sldMk cId="3203231194" sldId="256"/>
            <ac:spMk id="14" creationId="{9DF515B7-5A56-AC4E-4C4D-B8D918DEFC33}"/>
          </ac:spMkLst>
        </pc:spChg>
        <pc:spChg chg="add mod">
          <ac:chgData name="Chris Burley" userId="f34b3178710d00ff" providerId="LiveId" clId="{8B38DAD5-1427-4408-82E5-94BBD8426F89}" dt="2022-06-18T04:25:53.415" v="61" actId="1582"/>
          <ac:spMkLst>
            <pc:docMk/>
            <pc:sldMk cId="3203231194" sldId="256"/>
            <ac:spMk id="15" creationId="{5E5FB5A0-21B6-09CB-8794-EB344E6BEC3B}"/>
          </ac:spMkLst>
        </pc:spChg>
        <pc:spChg chg="add mod">
          <ac:chgData name="Chris Burley" userId="f34b3178710d00ff" providerId="LiveId" clId="{8B38DAD5-1427-4408-82E5-94BBD8426F89}" dt="2022-06-18T04:27:36.069" v="79" actId="208"/>
          <ac:spMkLst>
            <pc:docMk/>
            <pc:sldMk cId="3203231194" sldId="256"/>
            <ac:spMk id="17" creationId="{CA2FB0D2-6690-66AC-31C5-137F4C49BB4F}"/>
          </ac:spMkLst>
        </pc:spChg>
        <pc:spChg chg="add del mod ord">
          <ac:chgData name="Chris Burley" userId="f34b3178710d00ff" providerId="LiveId" clId="{8B38DAD5-1427-4408-82E5-94BBD8426F89}" dt="2022-06-18T04:29:46.132" v="93" actId="478"/>
          <ac:spMkLst>
            <pc:docMk/>
            <pc:sldMk cId="3203231194" sldId="256"/>
            <ac:spMk id="23" creationId="{E2C3EB0B-7662-3AA4-9703-96007CD89343}"/>
          </ac:spMkLst>
        </pc:spChg>
        <pc:spChg chg="add mod ord">
          <ac:chgData name="Chris Burley" userId="f34b3178710d00ff" providerId="LiveId" clId="{8B38DAD5-1427-4408-82E5-94BBD8426F89}" dt="2022-06-18T04:30:13.677" v="98" actId="167"/>
          <ac:spMkLst>
            <pc:docMk/>
            <pc:sldMk cId="3203231194" sldId="256"/>
            <ac:spMk id="24" creationId="{22569CF1-643A-660C-4C0A-688C63E6D652}"/>
          </ac:spMkLst>
        </pc:spChg>
        <pc:picChg chg="add mod">
          <ac:chgData name="Chris Burley" userId="f34b3178710d00ff" providerId="LiveId" clId="{8B38DAD5-1427-4408-82E5-94BBD8426F89}" dt="2022-06-18T05:24:12.475" v="582" actId="14100"/>
          <ac:picMkLst>
            <pc:docMk/>
            <pc:sldMk cId="3203231194" sldId="256"/>
            <ac:picMk id="5" creationId="{296DF777-FE72-A057-E396-541A11300B54}"/>
          </ac:picMkLst>
        </pc:picChg>
        <pc:picChg chg="add mod">
          <ac:chgData name="Chris Burley" userId="f34b3178710d00ff" providerId="LiveId" clId="{8B38DAD5-1427-4408-82E5-94BBD8426F89}" dt="2022-06-18T04:26:15.091" v="64" actId="1076"/>
          <ac:picMkLst>
            <pc:docMk/>
            <pc:sldMk cId="3203231194" sldId="256"/>
            <ac:picMk id="7" creationId="{C9F22321-0E77-B221-C71A-5D3C797C2C2D}"/>
          </ac:picMkLst>
        </pc:picChg>
        <pc:picChg chg="add mod">
          <ac:chgData name="Chris Burley" userId="f34b3178710d00ff" providerId="LiveId" clId="{8B38DAD5-1427-4408-82E5-94BBD8426F89}" dt="2022-06-18T04:21:42.884" v="14" actId="1076"/>
          <ac:picMkLst>
            <pc:docMk/>
            <pc:sldMk cId="3203231194" sldId="256"/>
            <ac:picMk id="9" creationId="{49633032-EDD7-67D6-83FC-D016BD66803B}"/>
          </ac:picMkLst>
        </pc:picChg>
        <pc:picChg chg="add mod">
          <ac:chgData name="Chris Burley" userId="f34b3178710d00ff" providerId="LiveId" clId="{8B38DAD5-1427-4408-82E5-94BBD8426F89}" dt="2022-06-18T04:21:38.692" v="13" actId="1076"/>
          <ac:picMkLst>
            <pc:docMk/>
            <pc:sldMk cId="3203231194" sldId="256"/>
            <ac:picMk id="11" creationId="{81AFCE9B-FF29-BF32-259B-728C0C469399}"/>
          </ac:picMkLst>
        </pc:picChg>
        <pc:picChg chg="add mod">
          <ac:chgData name="Chris Burley" userId="f34b3178710d00ff" providerId="LiveId" clId="{8B38DAD5-1427-4408-82E5-94BBD8426F89}" dt="2022-06-18T04:26:19.792" v="66" actId="571"/>
          <ac:picMkLst>
            <pc:docMk/>
            <pc:sldMk cId="3203231194" sldId="256"/>
            <ac:picMk id="16" creationId="{05EE6AC2-AA44-1FD4-1477-991969BD0B88}"/>
          </ac:picMkLst>
        </pc:picChg>
        <pc:picChg chg="add mod">
          <ac:chgData name="Chris Burley" userId="f34b3178710d00ff" providerId="LiveId" clId="{8B38DAD5-1427-4408-82E5-94BBD8426F89}" dt="2022-06-18T04:28:25.796" v="83" actId="1076"/>
          <ac:picMkLst>
            <pc:docMk/>
            <pc:sldMk cId="3203231194" sldId="256"/>
            <ac:picMk id="19" creationId="{E83D2C8A-EBCC-C169-312F-23CCC6553C52}"/>
          </ac:picMkLst>
        </pc:picChg>
        <pc:cxnChg chg="add mod">
          <ac:chgData name="Chris Burley" userId="f34b3178710d00ff" providerId="LiveId" clId="{8B38DAD5-1427-4408-82E5-94BBD8426F89}" dt="2022-06-18T04:28:55.734" v="86" actId="14100"/>
          <ac:cxnSpMkLst>
            <pc:docMk/>
            <pc:sldMk cId="3203231194" sldId="256"/>
            <ac:cxnSpMk id="21" creationId="{C802E772-8531-2EB4-1902-1598A615E31E}"/>
          </ac:cxnSpMkLst>
        </pc:cxnChg>
      </pc:sldChg>
      <pc:sldChg chg="addSp delSp modSp new mod addAnim delAnim modAnim">
        <pc:chgData name="Chris Burley" userId="f34b3178710d00ff" providerId="LiveId" clId="{8B38DAD5-1427-4408-82E5-94BBD8426F89}" dt="2022-06-19T02:14:33.316" v="1442"/>
        <pc:sldMkLst>
          <pc:docMk/>
          <pc:sldMk cId="648202745" sldId="257"/>
        </pc:sldMkLst>
        <pc:spChg chg="add mod">
          <ac:chgData name="Chris Burley" userId="f34b3178710d00ff" providerId="LiveId" clId="{8B38DAD5-1427-4408-82E5-94BBD8426F89}" dt="2022-06-19T02:12:56.813" v="1434" actId="1582"/>
          <ac:spMkLst>
            <pc:docMk/>
            <pc:sldMk cId="648202745" sldId="257"/>
            <ac:spMk id="5" creationId="{9E9AE3D7-1845-045C-6A64-025553561886}"/>
          </ac:spMkLst>
        </pc:spChg>
        <pc:spChg chg="add mod">
          <ac:chgData name="Chris Burley" userId="f34b3178710d00ff" providerId="LiveId" clId="{8B38DAD5-1427-4408-82E5-94BBD8426F89}" dt="2022-06-18T05:23:46.233" v="578" actId="1076"/>
          <ac:spMkLst>
            <pc:docMk/>
            <pc:sldMk cId="648202745" sldId="257"/>
            <ac:spMk id="13" creationId="{D3745CE2-9A9B-D8DF-0A30-36CC40F50C61}"/>
          </ac:spMkLst>
        </pc:spChg>
        <pc:spChg chg="add mod">
          <ac:chgData name="Chris Burley" userId="f34b3178710d00ff" providerId="LiveId" clId="{8B38DAD5-1427-4408-82E5-94BBD8426F89}" dt="2022-06-18T05:23:46.233" v="578" actId="1076"/>
          <ac:spMkLst>
            <pc:docMk/>
            <pc:sldMk cId="648202745" sldId="257"/>
            <ac:spMk id="14" creationId="{36219859-A0F4-E1E5-701F-63CEE83C8F2B}"/>
          </ac:spMkLst>
        </pc:spChg>
        <pc:spChg chg="add mod">
          <ac:chgData name="Chris Burley" userId="f34b3178710d00ff" providerId="LiveId" clId="{8B38DAD5-1427-4408-82E5-94BBD8426F89}" dt="2022-06-19T02:11:56.883" v="1427" actId="1076"/>
          <ac:spMkLst>
            <pc:docMk/>
            <pc:sldMk cId="648202745" sldId="257"/>
            <ac:spMk id="20" creationId="{A7ABD99C-0BFF-C32D-FF47-955D7A80A045}"/>
          </ac:spMkLst>
        </pc:spChg>
        <pc:graphicFrameChg chg="add del mod">
          <ac:chgData name="Chris Burley" userId="f34b3178710d00ff" providerId="LiveId" clId="{8B38DAD5-1427-4408-82E5-94BBD8426F89}" dt="2022-06-18T04:40:02.621" v="125" actId="478"/>
          <ac:graphicFrameMkLst>
            <pc:docMk/>
            <pc:sldMk cId="648202745" sldId="257"/>
            <ac:graphicFrameMk id="2" creationId="{31F8A856-14BB-DF7D-E0BA-4C941D434326}"/>
          </ac:graphicFrameMkLst>
        </pc:graphicFrameChg>
        <pc:picChg chg="add mod ord">
          <ac:chgData name="Chris Burley" userId="f34b3178710d00ff" providerId="LiveId" clId="{8B38DAD5-1427-4408-82E5-94BBD8426F89}" dt="2022-06-19T02:11:28.852" v="1423" actId="167"/>
          <ac:picMkLst>
            <pc:docMk/>
            <pc:sldMk cId="648202745" sldId="257"/>
            <ac:picMk id="3" creationId="{D7B92EDE-05C1-0650-1219-D53B2F68F2A1}"/>
          </ac:picMkLst>
        </pc:picChg>
        <pc:picChg chg="add del mod">
          <ac:chgData name="Chris Burley" userId="f34b3178710d00ff" providerId="LiveId" clId="{8B38DAD5-1427-4408-82E5-94BBD8426F89}" dt="2022-06-18T04:39:00.089" v="120" actId="22"/>
          <ac:picMkLst>
            <pc:docMk/>
            <pc:sldMk cId="648202745" sldId="257"/>
            <ac:picMk id="4" creationId="{686E2FBD-E6ED-7826-9F05-8FDBCFB40175}"/>
          </ac:picMkLst>
        </pc:picChg>
        <pc:picChg chg="add mod ord">
          <ac:chgData name="Chris Burley" userId="f34b3178710d00ff" providerId="LiveId" clId="{8B38DAD5-1427-4408-82E5-94BBD8426F89}" dt="2022-06-19T02:11:32.893" v="1424" actId="167"/>
          <ac:picMkLst>
            <pc:docMk/>
            <pc:sldMk cId="648202745" sldId="257"/>
            <ac:picMk id="6" creationId="{27AB0E33-F2B7-3259-CCEE-D739F125E4F4}"/>
          </ac:picMkLst>
        </pc:picChg>
        <pc:picChg chg="add mod">
          <ac:chgData name="Chris Burley" userId="f34b3178710d00ff" providerId="LiveId" clId="{8B38DAD5-1427-4408-82E5-94BBD8426F89}" dt="2022-06-18T05:23:08.281" v="571" actId="14100"/>
          <ac:picMkLst>
            <pc:docMk/>
            <pc:sldMk cId="648202745" sldId="257"/>
            <ac:picMk id="8" creationId="{A8DE0BA4-2AD0-CE63-6C4B-30C92CFFE311}"/>
          </ac:picMkLst>
        </pc:picChg>
        <pc:picChg chg="add mod">
          <ac:chgData name="Chris Burley" userId="f34b3178710d00ff" providerId="LiveId" clId="{8B38DAD5-1427-4408-82E5-94BBD8426F89}" dt="2022-06-19T02:11:16.052" v="1420" actId="1076"/>
          <ac:picMkLst>
            <pc:docMk/>
            <pc:sldMk cId="648202745" sldId="257"/>
            <ac:picMk id="10" creationId="{B6BDEDE6-664E-4E04-7480-AE7DCC04C088}"/>
          </ac:picMkLst>
        </pc:picChg>
        <pc:picChg chg="add del mod ord">
          <ac:chgData name="Chris Burley" userId="f34b3178710d00ff" providerId="LiveId" clId="{8B38DAD5-1427-4408-82E5-94BBD8426F89}" dt="2022-06-19T02:11:21.780" v="1422" actId="478"/>
          <ac:picMkLst>
            <pc:docMk/>
            <pc:sldMk cId="648202745" sldId="257"/>
            <ac:picMk id="12" creationId="{F901E1BB-B4B0-7CF4-AF48-AB25C2CF5D87}"/>
          </ac:picMkLst>
        </pc:picChg>
        <pc:picChg chg="add mod">
          <ac:chgData name="Chris Burley" userId="f34b3178710d00ff" providerId="LiveId" clId="{8B38DAD5-1427-4408-82E5-94BBD8426F89}" dt="2022-06-18T05:22:58.201" v="570" actId="1076"/>
          <ac:picMkLst>
            <pc:docMk/>
            <pc:sldMk cId="648202745" sldId="257"/>
            <ac:picMk id="18" creationId="{823280AB-7802-FC11-368E-3F13C1E343FC}"/>
          </ac:picMkLst>
        </pc:picChg>
        <pc:cxnChg chg="add mod">
          <ac:chgData name="Chris Burley" userId="f34b3178710d00ff" providerId="LiveId" clId="{8B38DAD5-1427-4408-82E5-94BBD8426F89}" dt="2022-06-19T02:13:27.788" v="1438" actId="14100"/>
          <ac:cxnSpMkLst>
            <pc:docMk/>
            <pc:sldMk cId="648202745" sldId="257"/>
            <ac:cxnSpMk id="16" creationId="{24D49503-B3EE-38E1-2B50-F215C984E8DA}"/>
          </ac:cxnSpMkLst>
        </pc:cxnChg>
      </pc:sldChg>
      <pc:sldChg chg="addSp delSp modSp new mod modAnim">
        <pc:chgData name="Chris Burley" userId="f34b3178710d00ff" providerId="LiveId" clId="{8B38DAD5-1427-4408-82E5-94BBD8426F89}" dt="2022-06-19T02:15:19.197" v="1446"/>
        <pc:sldMkLst>
          <pc:docMk/>
          <pc:sldMk cId="2182491617" sldId="258"/>
        </pc:sldMkLst>
        <pc:spChg chg="add mod">
          <ac:chgData name="Chris Burley" userId="f34b3178710d00ff" providerId="LiveId" clId="{8B38DAD5-1427-4408-82E5-94BBD8426F89}" dt="2022-06-18T05:11:00.820" v="481" actId="208"/>
          <ac:spMkLst>
            <pc:docMk/>
            <pc:sldMk cId="2182491617" sldId="258"/>
            <ac:spMk id="18" creationId="{9CC083E6-8A7D-3E6A-2F53-C7CF8105FCC8}"/>
          </ac:spMkLst>
        </pc:spChg>
        <pc:spChg chg="add mod">
          <ac:chgData name="Chris Burley" userId="f34b3178710d00ff" providerId="LiveId" clId="{8B38DAD5-1427-4408-82E5-94BBD8426F89}" dt="2022-06-18T05:27:43.879" v="619" actId="313"/>
          <ac:spMkLst>
            <pc:docMk/>
            <pc:sldMk cId="2182491617" sldId="258"/>
            <ac:spMk id="19" creationId="{A01DEB23-21BF-9C73-BF63-73E1F23A9422}"/>
          </ac:spMkLst>
        </pc:spChg>
        <pc:spChg chg="add del">
          <ac:chgData name="Chris Burley" userId="f34b3178710d00ff" providerId="LiveId" clId="{8B38DAD5-1427-4408-82E5-94BBD8426F89}" dt="2022-06-18T05:11:44.590" v="485" actId="478"/>
          <ac:spMkLst>
            <pc:docMk/>
            <pc:sldMk cId="2182491617" sldId="258"/>
            <ac:spMk id="20" creationId="{5C1A34A7-5C12-117A-32EC-27B3E3A8D1BC}"/>
          </ac:spMkLst>
        </pc:spChg>
        <pc:spChg chg="add mod">
          <ac:chgData name="Chris Burley" userId="f34b3178710d00ff" providerId="LiveId" clId="{8B38DAD5-1427-4408-82E5-94BBD8426F89}" dt="2022-06-18T05:12:08.946" v="487" actId="207"/>
          <ac:spMkLst>
            <pc:docMk/>
            <pc:sldMk cId="2182491617" sldId="258"/>
            <ac:spMk id="21" creationId="{50FAB4B7-607E-C653-B7BB-818A22667013}"/>
          </ac:spMkLst>
        </pc:spChg>
        <pc:spChg chg="add mod">
          <ac:chgData name="Chris Burley" userId="f34b3178710d00ff" providerId="LiveId" clId="{8B38DAD5-1427-4408-82E5-94BBD8426F89}" dt="2022-06-18T05:13:50.570" v="506" actId="14100"/>
          <ac:spMkLst>
            <pc:docMk/>
            <pc:sldMk cId="2182491617" sldId="258"/>
            <ac:spMk id="22" creationId="{57C640B7-580A-9807-0894-68DDE631A7AA}"/>
          </ac:spMkLst>
        </pc:spChg>
        <pc:spChg chg="add mod">
          <ac:chgData name="Chris Burley" userId="f34b3178710d00ff" providerId="LiveId" clId="{8B38DAD5-1427-4408-82E5-94BBD8426F89}" dt="2022-06-18T05:14:07.162" v="509" actId="14100"/>
          <ac:spMkLst>
            <pc:docMk/>
            <pc:sldMk cId="2182491617" sldId="258"/>
            <ac:spMk id="23" creationId="{D6735F44-1E58-42C5-0538-57378D5E22B9}"/>
          </ac:spMkLst>
        </pc:spChg>
        <pc:spChg chg="add mod">
          <ac:chgData name="Chris Burley" userId="f34b3178710d00ff" providerId="LiveId" clId="{8B38DAD5-1427-4408-82E5-94BBD8426F89}" dt="2022-06-18T05:14:23.306" v="510" actId="1076"/>
          <ac:spMkLst>
            <pc:docMk/>
            <pc:sldMk cId="2182491617" sldId="258"/>
            <ac:spMk id="24" creationId="{62AE1BCC-FCB8-E02C-CA2F-58CED8864EE2}"/>
          </ac:spMkLst>
        </pc:spChg>
        <pc:picChg chg="add del mod">
          <ac:chgData name="Chris Burley" userId="f34b3178710d00ff" providerId="LiveId" clId="{8B38DAD5-1427-4408-82E5-94BBD8426F89}" dt="2022-06-18T05:06:46.114" v="249" actId="21"/>
          <ac:picMkLst>
            <pc:docMk/>
            <pc:sldMk cId="2182491617" sldId="258"/>
            <ac:picMk id="3" creationId="{4A3BCEF6-067E-AC55-69F7-E80427CCC921}"/>
          </ac:picMkLst>
        </pc:picChg>
        <pc:picChg chg="add del mod">
          <ac:chgData name="Chris Burley" userId="f34b3178710d00ff" providerId="LiveId" clId="{8B38DAD5-1427-4408-82E5-94BBD8426F89}" dt="2022-06-18T05:06:57.798" v="254" actId="21"/>
          <ac:picMkLst>
            <pc:docMk/>
            <pc:sldMk cId="2182491617" sldId="258"/>
            <ac:picMk id="5" creationId="{2777AA7D-BE97-5FE4-CA2B-EADCC2D56500}"/>
          </ac:picMkLst>
        </pc:picChg>
        <pc:picChg chg="add del mod">
          <ac:chgData name="Chris Burley" userId="f34b3178710d00ff" providerId="LiveId" clId="{8B38DAD5-1427-4408-82E5-94BBD8426F89}" dt="2022-06-18T05:07:03.456" v="257" actId="21"/>
          <ac:picMkLst>
            <pc:docMk/>
            <pc:sldMk cId="2182491617" sldId="258"/>
            <ac:picMk id="7" creationId="{6D98B97E-D0FA-EC54-1B97-309DCD49D359}"/>
          </ac:picMkLst>
        </pc:picChg>
        <pc:picChg chg="add del mod">
          <ac:chgData name="Chris Burley" userId="f34b3178710d00ff" providerId="LiveId" clId="{8B38DAD5-1427-4408-82E5-94BBD8426F89}" dt="2022-06-18T05:06:50.500" v="251" actId="21"/>
          <ac:picMkLst>
            <pc:docMk/>
            <pc:sldMk cId="2182491617" sldId="258"/>
            <ac:picMk id="9" creationId="{DC4A391C-0ED8-C37F-9FAE-F166953E84F0}"/>
          </ac:picMkLst>
        </pc:picChg>
        <pc:picChg chg="add mod">
          <ac:chgData name="Chris Burley" userId="f34b3178710d00ff" providerId="LiveId" clId="{8B38DAD5-1427-4408-82E5-94BBD8426F89}" dt="2022-06-18T05:08:27.506" v="282" actId="14100"/>
          <ac:picMkLst>
            <pc:docMk/>
            <pc:sldMk cId="2182491617" sldId="258"/>
            <ac:picMk id="11" creationId="{CA06F695-DD45-E408-9871-AD29FB66825C}"/>
          </ac:picMkLst>
        </pc:picChg>
        <pc:picChg chg="add mod">
          <ac:chgData name="Chris Burley" userId="f34b3178710d00ff" providerId="LiveId" clId="{8B38DAD5-1427-4408-82E5-94BBD8426F89}" dt="2022-06-18T05:13:46.803" v="505" actId="1076"/>
          <ac:picMkLst>
            <pc:docMk/>
            <pc:sldMk cId="2182491617" sldId="258"/>
            <ac:picMk id="13" creationId="{C165B98A-41B8-6E6E-0093-A7ED53220C79}"/>
          </ac:picMkLst>
        </pc:picChg>
        <pc:picChg chg="add mod">
          <ac:chgData name="Chris Burley" userId="f34b3178710d00ff" providerId="LiveId" clId="{8B38DAD5-1427-4408-82E5-94BBD8426F89}" dt="2022-06-18T05:13:55.289" v="507" actId="14100"/>
          <ac:picMkLst>
            <pc:docMk/>
            <pc:sldMk cId="2182491617" sldId="258"/>
            <ac:picMk id="15" creationId="{988CD5DE-E636-883F-9013-AF2789542434}"/>
          </ac:picMkLst>
        </pc:picChg>
        <pc:picChg chg="add mod">
          <ac:chgData name="Chris Burley" userId="f34b3178710d00ff" providerId="LiveId" clId="{8B38DAD5-1427-4408-82E5-94BBD8426F89}" dt="2022-06-18T05:14:23.306" v="510" actId="1076"/>
          <ac:picMkLst>
            <pc:docMk/>
            <pc:sldMk cId="2182491617" sldId="258"/>
            <ac:picMk id="17" creationId="{7C51DB2F-91CB-C8D5-32BE-73F72FE11F2F}"/>
          </ac:picMkLst>
        </pc:picChg>
      </pc:sldChg>
      <pc:sldChg chg="addSp modSp new mod modAnim">
        <pc:chgData name="Chris Burley" userId="f34b3178710d00ff" providerId="LiveId" clId="{8B38DAD5-1427-4408-82E5-94BBD8426F89}" dt="2022-06-20T23:22:07.729" v="2037"/>
        <pc:sldMkLst>
          <pc:docMk/>
          <pc:sldMk cId="2460142415" sldId="259"/>
        </pc:sldMkLst>
        <pc:spChg chg="add mod">
          <ac:chgData name="Chris Burley" userId="f34b3178710d00ff" providerId="LiveId" clId="{8B38DAD5-1427-4408-82E5-94BBD8426F89}" dt="2022-06-18T05:22:12.889" v="566" actId="1076"/>
          <ac:spMkLst>
            <pc:docMk/>
            <pc:sldMk cId="2460142415" sldId="259"/>
            <ac:spMk id="8" creationId="{84F66190-C3D7-617F-1116-F00BC03C6476}"/>
          </ac:spMkLst>
        </pc:spChg>
        <pc:spChg chg="add mod">
          <ac:chgData name="Chris Burley" userId="f34b3178710d00ff" providerId="LiveId" clId="{8B38DAD5-1427-4408-82E5-94BBD8426F89}" dt="2022-06-18T05:29:00.685" v="621" actId="20577"/>
          <ac:spMkLst>
            <pc:docMk/>
            <pc:sldMk cId="2460142415" sldId="259"/>
            <ac:spMk id="9" creationId="{3AD4C310-CBA4-1AA1-66D9-2A50B0A2E441}"/>
          </ac:spMkLst>
        </pc:spChg>
        <pc:spChg chg="add mod">
          <ac:chgData name="Chris Burley" userId="f34b3178710d00ff" providerId="LiveId" clId="{8B38DAD5-1427-4408-82E5-94BBD8426F89}" dt="2022-06-18T05:26:03.409" v="593" actId="1076"/>
          <ac:spMkLst>
            <pc:docMk/>
            <pc:sldMk cId="2460142415" sldId="259"/>
            <ac:spMk id="10" creationId="{97EA707D-21D7-52AC-6514-ACF69C4A2D46}"/>
          </ac:spMkLst>
        </pc:spChg>
        <pc:spChg chg="add mod">
          <ac:chgData name="Chris Burley" userId="f34b3178710d00ff" providerId="LiveId" clId="{8B38DAD5-1427-4408-82E5-94BBD8426F89}" dt="2022-06-18T05:29:04.164" v="623" actId="20577"/>
          <ac:spMkLst>
            <pc:docMk/>
            <pc:sldMk cId="2460142415" sldId="259"/>
            <ac:spMk id="11" creationId="{78C807CF-0F62-F3A4-A9AE-4F1A39C9A882}"/>
          </ac:spMkLst>
        </pc:spChg>
        <pc:spChg chg="add mod">
          <ac:chgData name="Chris Burley" userId="f34b3178710d00ff" providerId="LiveId" clId="{8B38DAD5-1427-4408-82E5-94BBD8426F89}" dt="2022-06-20T23:19:23.840" v="2022" actId="207"/>
          <ac:spMkLst>
            <pc:docMk/>
            <pc:sldMk cId="2460142415" sldId="259"/>
            <ac:spMk id="14" creationId="{611BD52F-B47A-396A-A9FA-32A9EE3186DE}"/>
          </ac:spMkLst>
        </pc:spChg>
        <pc:spChg chg="add mod">
          <ac:chgData name="Chris Burley" userId="f34b3178710d00ff" providerId="LiveId" clId="{8B38DAD5-1427-4408-82E5-94BBD8426F89}" dt="2022-06-20T23:19:04.474" v="2021" actId="20577"/>
          <ac:spMkLst>
            <pc:docMk/>
            <pc:sldMk cId="2460142415" sldId="259"/>
            <ac:spMk id="17" creationId="{DA5F4844-3776-8BA6-FD50-C1D105EDD16C}"/>
          </ac:spMkLst>
        </pc:spChg>
        <pc:picChg chg="add mod">
          <ac:chgData name="Chris Burley" userId="f34b3178710d00ff" providerId="LiveId" clId="{8B38DAD5-1427-4408-82E5-94BBD8426F89}" dt="2022-06-18T05:22:01.962" v="564" actId="1076"/>
          <ac:picMkLst>
            <pc:docMk/>
            <pc:sldMk cId="2460142415" sldId="259"/>
            <ac:picMk id="2" creationId="{5CF27FD5-3350-5D60-72CA-088829B9CECC}"/>
          </ac:picMkLst>
        </pc:picChg>
        <pc:picChg chg="add mod">
          <ac:chgData name="Chris Burley" userId="f34b3178710d00ff" providerId="LiveId" clId="{8B38DAD5-1427-4408-82E5-94BBD8426F89}" dt="2022-06-18T05:21:58.137" v="563" actId="1076"/>
          <ac:picMkLst>
            <pc:docMk/>
            <pc:sldMk cId="2460142415" sldId="259"/>
            <ac:picMk id="3" creationId="{CB2EBAC8-C707-BE57-79BB-3AAE5BC1DAD8}"/>
          </ac:picMkLst>
        </pc:picChg>
        <pc:picChg chg="add mod">
          <ac:chgData name="Chris Burley" userId="f34b3178710d00ff" providerId="LiveId" clId="{8B38DAD5-1427-4408-82E5-94BBD8426F89}" dt="2022-06-18T05:26:12.450" v="594" actId="1076"/>
          <ac:picMkLst>
            <pc:docMk/>
            <pc:sldMk cId="2460142415" sldId="259"/>
            <ac:picMk id="4" creationId="{C214525C-459C-0A44-654B-778396D520D1}"/>
          </ac:picMkLst>
        </pc:picChg>
        <pc:picChg chg="add mod">
          <ac:chgData name="Chris Burley" userId="f34b3178710d00ff" providerId="LiveId" clId="{8B38DAD5-1427-4408-82E5-94BBD8426F89}" dt="2022-06-18T05:22:12.889" v="566" actId="1076"/>
          <ac:picMkLst>
            <pc:docMk/>
            <pc:sldMk cId="2460142415" sldId="259"/>
            <ac:picMk id="5" creationId="{7B85DE27-FBE0-A414-A3F8-CABA2A91FD03}"/>
          </ac:picMkLst>
        </pc:picChg>
        <pc:picChg chg="add mod">
          <ac:chgData name="Chris Burley" userId="f34b3178710d00ff" providerId="LiveId" clId="{8B38DAD5-1427-4408-82E5-94BBD8426F89}" dt="2022-06-18T05:25:16.258" v="587" actId="1076"/>
          <ac:picMkLst>
            <pc:docMk/>
            <pc:sldMk cId="2460142415" sldId="259"/>
            <ac:picMk id="7" creationId="{932362A5-4CBD-807E-F45C-502ADFC3F1F2}"/>
          </ac:picMkLst>
        </pc:picChg>
        <pc:picChg chg="add mod ord">
          <ac:chgData name="Chris Burley" userId="f34b3178710d00ff" providerId="LiveId" clId="{8B38DAD5-1427-4408-82E5-94BBD8426F89}" dt="2022-06-18T05:21:29.163" v="558" actId="167"/>
          <ac:picMkLst>
            <pc:docMk/>
            <pc:sldMk cId="2460142415" sldId="259"/>
            <ac:picMk id="13" creationId="{4BE0925F-1F49-A54E-7E39-51E8698213DA}"/>
          </ac:picMkLst>
        </pc:picChg>
        <pc:cxnChg chg="add mod">
          <ac:chgData name="Chris Burley" userId="f34b3178710d00ff" providerId="LiveId" clId="{8B38DAD5-1427-4408-82E5-94BBD8426F89}" dt="2022-06-18T05:26:31.249" v="598" actId="14100"/>
          <ac:cxnSpMkLst>
            <pc:docMk/>
            <pc:sldMk cId="2460142415" sldId="259"/>
            <ac:cxnSpMk id="15" creationId="{46DAEFDA-DDC7-2FB0-FD4C-1ACC461476DE}"/>
          </ac:cxnSpMkLst>
        </pc:cxnChg>
        <pc:cxnChg chg="add mod">
          <ac:chgData name="Chris Burley" userId="f34b3178710d00ff" providerId="LiveId" clId="{8B38DAD5-1427-4408-82E5-94BBD8426F89}" dt="2022-06-18T05:26:39.802" v="599" actId="14100"/>
          <ac:cxnSpMkLst>
            <pc:docMk/>
            <pc:sldMk cId="2460142415" sldId="259"/>
            <ac:cxnSpMk id="16" creationId="{32FC6BCD-7E73-50E0-92D1-25DF53D2A771}"/>
          </ac:cxnSpMkLst>
        </pc:cxnChg>
      </pc:sldChg>
      <pc:sldChg chg="addSp delSp modSp new mod delAnim modAnim">
        <pc:chgData name="Chris Burley" userId="f34b3178710d00ff" providerId="LiveId" clId="{8B38DAD5-1427-4408-82E5-94BBD8426F89}" dt="2022-06-20T23:35:46.362" v="2260"/>
        <pc:sldMkLst>
          <pc:docMk/>
          <pc:sldMk cId="2483001251" sldId="260"/>
        </pc:sldMkLst>
        <pc:spChg chg="add">
          <ac:chgData name="Chris Burley" userId="f34b3178710d00ff" providerId="LiveId" clId="{8B38DAD5-1427-4408-82E5-94BBD8426F89}" dt="2022-06-19T01:26:03.247" v="625" actId="11529"/>
          <ac:spMkLst>
            <pc:docMk/>
            <pc:sldMk cId="2483001251" sldId="260"/>
            <ac:spMk id="2" creationId="{DDD65ECA-03F2-D3AD-3EAE-A62363DB8AD3}"/>
          </ac:spMkLst>
        </pc:spChg>
        <pc:spChg chg="add mod">
          <ac:chgData name="Chris Burley" userId="f34b3178710d00ff" providerId="LiveId" clId="{8B38DAD5-1427-4408-82E5-94BBD8426F89}" dt="2022-06-19T01:26:51.069" v="693" actId="1076"/>
          <ac:spMkLst>
            <pc:docMk/>
            <pc:sldMk cId="2483001251" sldId="260"/>
            <ac:spMk id="3" creationId="{82F5BA84-8406-01D9-06BF-F11E3C16E658}"/>
          </ac:spMkLst>
        </pc:spChg>
        <pc:spChg chg="add mod">
          <ac:chgData name="Chris Burley" userId="f34b3178710d00ff" providerId="LiveId" clId="{8B38DAD5-1427-4408-82E5-94BBD8426F89}" dt="2022-06-20T23:29:08.494" v="2201" actId="1076"/>
          <ac:spMkLst>
            <pc:docMk/>
            <pc:sldMk cId="2483001251" sldId="260"/>
            <ac:spMk id="6" creationId="{E9C6EE7C-E9AD-F3B9-B16E-310E0DEA41EB}"/>
          </ac:spMkLst>
        </pc:spChg>
        <pc:spChg chg="add mod">
          <ac:chgData name="Chris Burley" userId="f34b3178710d00ff" providerId="LiveId" clId="{8B38DAD5-1427-4408-82E5-94BBD8426F89}" dt="2022-06-20T23:30:55.220" v="2212" actId="1076"/>
          <ac:spMkLst>
            <pc:docMk/>
            <pc:sldMk cId="2483001251" sldId="260"/>
            <ac:spMk id="7" creationId="{0870CDB7-AA10-A2C4-12E9-536C0E0411D8}"/>
          </ac:spMkLst>
        </pc:spChg>
        <pc:spChg chg="add mod">
          <ac:chgData name="Chris Burley" userId="f34b3178710d00ff" providerId="LiveId" clId="{8B38DAD5-1427-4408-82E5-94BBD8426F89}" dt="2022-06-20T23:33:06.780" v="2226" actId="1076"/>
          <ac:spMkLst>
            <pc:docMk/>
            <pc:sldMk cId="2483001251" sldId="260"/>
            <ac:spMk id="8" creationId="{D5D641B3-57FF-032B-9632-51B322CAACB1}"/>
          </ac:spMkLst>
        </pc:spChg>
        <pc:spChg chg="add mod">
          <ac:chgData name="Chris Burley" userId="f34b3178710d00ff" providerId="LiveId" clId="{8B38DAD5-1427-4408-82E5-94BBD8426F89}" dt="2022-06-20T23:33:25.988" v="2232" actId="1076"/>
          <ac:spMkLst>
            <pc:docMk/>
            <pc:sldMk cId="2483001251" sldId="260"/>
            <ac:spMk id="9" creationId="{8C48C709-B08F-8417-7710-E140EE8F8AA3}"/>
          </ac:spMkLst>
        </pc:spChg>
        <pc:spChg chg="add mod ord">
          <ac:chgData name="Chris Burley" userId="f34b3178710d00ff" providerId="LiveId" clId="{8B38DAD5-1427-4408-82E5-94BBD8426F89}" dt="2022-06-20T23:30:44.076" v="2209" actId="1076"/>
          <ac:spMkLst>
            <pc:docMk/>
            <pc:sldMk cId="2483001251" sldId="260"/>
            <ac:spMk id="10" creationId="{3CCB71B2-B402-141B-4514-61552A0D963B}"/>
          </ac:spMkLst>
        </pc:spChg>
        <pc:spChg chg="add mod ord">
          <ac:chgData name="Chris Burley" userId="f34b3178710d00ff" providerId="LiveId" clId="{8B38DAD5-1427-4408-82E5-94BBD8426F89}" dt="2022-06-20T23:32:59.092" v="2225" actId="1076"/>
          <ac:spMkLst>
            <pc:docMk/>
            <pc:sldMk cId="2483001251" sldId="260"/>
            <ac:spMk id="11" creationId="{07A1EA6D-D150-3049-AC66-39806CDACE9F}"/>
          </ac:spMkLst>
        </pc:spChg>
        <pc:spChg chg="add mod ord">
          <ac:chgData name="Chris Burley" userId="f34b3178710d00ff" providerId="LiveId" clId="{8B38DAD5-1427-4408-82E5-94BBD8426F89}" dt="2022-06-20T23:33:22.436" v="2231" actId="1076"/>
          <ac:spMkLst>
            <pc:docMk/>
            <pc:sldMk cId="2483001251" sldId="260"/>
            <ac:spMk id="12" creationId="{19D4684D-7C68-A1C4-9B96-079C604AACE0}"/>
          </ac:spMkLst>
        </pc:spChg>
        <pc:picChg chg="add del mod">
          <ac:chgData name="Chris Burley" userId="f34b3178710d00ff" providerId="LiveId" clId="{8B38DAD5-1427-4408-82E5-94BBD8426F89}" dt="2022-06-20T23:30:19.305" v="2202" actId="478"/>
          <ac:picMkLst>
            <pc:docMk/>
            <pc:sldMk cId="2483001251" sldId="260"/>
            <ac:picMk id="5" creationId="{868DB301-1AD1-C306-A9FF-1920199C98D5}"/>
          </ac:picMkLst>
        </pc:picChg>
        <pc:picChg chg="add mod ord">
          <ac:chgData name="Chris Burley" userId="f34b3178710d00ff" providerId="LiveId" clId="{8B38DAD5-1427-4408-82E5-94BBD8426F89}" dt="2022-06-20T23:32:50.604" v="2224" actId="14100"/>
          <ac:picMkLst>
            <pc:docMk/>
            <pc:sldMk cId="2483001251" sldId="260"/>
            <ac:picMk id="13" creationId="{EC0CE5B4-DDE7-E189-7559-ECFB52844338}"/>
          </ac:picMkLst>
        </pc:picChg>
        <pc:picChg chg="add mod ord">
          <ac:chgData name="Chris Burley" userId="f34b3178710d00ff" providerId="LiveId" clId="{8B38DAD5-1427-4408-82E5-94BBD8426F89}" dt="2022-06-20T23:32:03.542" v="2220" actId="167"/>
          <ac:picMkLst>
            <pc:docMk/>
            <pc:sldMk cId="2483001251" sldId="260"/>
            <ac:picMk id="19" creationId="{F0E4DEB7-6BA5-ADE1-AB88-DB3DF4A0B6E1}"/>
          </ac:picMkLst>
        </pc:picChg>
        <pc:picChg chg="add mod ord">
          <ac:chgData name="Chris Burley" userId="f34b3178710d00ff" providerId="LiveId" clId="{8B38DAD5-1427-4408-82E5-94BBD8426F89}" dt="2022-06-20T23:33:29.348" v="2233" actId="167"/>
          <ac:picMkLst>
            <pc:docMk/>
            <pc:sldMk cId="2483001251" sldId="260"/>
            <ac:picMk id="23" creationId="{14B33161-C2DF-80E0-2C4B-2700264CEBE5}"/>
          </ac:picMkLst>
        </pc:picChg>
        <pc:cxnChg chg="add mod">
          <ac:chgData name="Chris Burley" userId="f34b3178710d00ff" providerId="LiveId" clId="{8B38DAD5-1427-4408-82E5-94BBD8426F89}" dt="2022-06-20T23:30:51.348" v="2211" actId="14100"/>
          <ac:cxnSpMkLst>
            <pc:docMk/>
            <pc:sldMk cId="2483001251" sldId="260"/>
            <ac:cxnSpMk id="14" creationId="{AD586607-3392-939C-4221-A8E49FF55C8A}"/>
          </ac:cxnSpMkLst>
        </pc:cxnChg>
        <pc:cxnChg chg="add mod">
          <ac:chgData name="Chris Burley" userId="f34b3178710d00ff" providerId="LiveId" clId="{8B38DAD5-1427-4408-82E5-94BBD8426F89}" dt="2022-06-20T23:33:09.245" v="2227" actId="14100"/>
          <ac:cxnSpMkLst>
            <pc:docMk/>
            <pc:sldMk cId="2483001251" sldId="260"/>
            <ac:cxnSpMk id="18" creationId="{6605E009-BE20-03F9-36C8-6832A71589AA}"/>
          </ac:cxnSpMkLst>
        </pc:cxnChg>
        <pc:cxnChg chg="add mod">
          <ac:chgData name="Chris Burley" userId="f34b3178710d00ff" providerId="LiveId" clId="{8B38DAD5-1427-4408-82E5-94BBD8426F89}" dt="2022-06-20T23:33:36.924" v="2235" actId="14100"/>
          <ac:cxnSpMkLst>
            <pc:docMk/>
            <pc:sldMk cId="2483001251" sldId="260"/>
            <ac:cxnSpMk id="20" creationId="{B540D858-8AF5-B264-3A1D-53E883EE9C03}"/>
          </ac:cxnSpMkLst>
        </pc:cxnChg>
      </pc:sldChg>
      <pc:sldChg chg="addSp delSp modSp mod modAnim">
        <pc:chgData name="Chris Burley" userId="f34b3178710d00ff" providerId="LiveId" clId="{8B38DAD5-1427-4408-82E5-94BBD8426F89}" dt="2022-06-20T23:25:25.281" v="2111" actId="20577"/>
        <pc:sldMkLst>
          <pc:docMk/>
          <pc:sldMk cId="3846630292" sldId="261"/>
        </pc:sldMkLst>
        <pc:spChg chg="mod">
          <ac:chgData name="Chris Burley" userId="f34b3178710d00ff" providerId="LiveId" clId="{8B38DAD5-1427-4408-82E5-94BBD8426F89}" dt="2022-06-20T23:25:25.281" v="2111" actId="20577"/>
          <ac:spMkLst>
            <pc:docMk/>
            <pc:sldMk cId="3846630292" sldId="261"/>
            <ac:spMk id="6" creationId="{E9C6EE7C-E9AD-F3B9-B16E-310E0DEA41EB}"/>
          </ac:spMkLst>
        </pc:spChg>
        <pc:spChg chg="mod">
          <ac:chgData name="Chris Burley" userId="f34b3178710d00ff" providerId="LiveId" clId="{8B38DAD5-1427-4408-82E5-94BBD8426F89}" dt="2022-06-19T01:47:41.381" v="1174" actId="1076"/>
          <ac:spMkLst>
            <pc:docMk/>
            <pc:sldMk cId="3846630292" sldId="261"/>
            <ac:spMk id="7" creationId="{0870CDB7-AA10-A2C4-12E9-536C0E0411D8}"/>
          </ac:spMkLst>
        </pc:spChg>
        <pc:spChg chg="mod">
          <ac:chgData name="Chris Burley" userId="f34b3178710d00ff" providerId="LiveId" clId="{8B38DAD5-1427-4408-82E5-94BBD8426F89}" dt="2022-06-19T01:49:06.308" v="1178" actId="1076"/>
          <ac:spMkLst>
            <pc:docMk/>
            <pc:sldMk cId="3846630292" sldId="261"/>
            <ac:spMk id="8" creationId="{D5D641B3-57FF-032B-9632-51B322CAACB1}"/>
          </ac:spMkLst>
        </pc:spChg>
        <pc:spChg chg="mod">
          <ac:chgData name="Chris Burley" userId="f34b3178710d00ff" providerId="LiveId" clId="{8B38DAD5-1427-4408-82E5-94BBD8426F89}" dt="2022-06-19T01:49:52.693" v="1187" actId="1076"/>
          <ac:spMkLst>
            <pc:docMk/>
            <pc:sldMk cId="3846630292" sldId="261"/>
            <ac:spMk id="9" creationId="{8C48C709-B08F-8417-7710-E140EE8F8AA3}"/>
          </ac:spMkLst>
        </pc:spChg>
        <pc:spChg chg="mod">
          <ac:chgData name="Chris Burley" userId="f34b3178710d00ff" providerId="LiveId" clId="{8B38DAD5-1427-4408-82E5-94BBD8426F89}" dt="2022-06-19T01:47:44.636" v="1175" actId="14100"/>
          <ac:spMkLst>
            <pc:docMk/>
            <pc:sldMk cId="3846630292" sldId="261"/>
            <ac:spMk id="10" creationId="{3CCB71B2-B402-141B-4514-61552A0D963B}"/>
          </ac:spMkLst>
        </pc:spChg>
        <pc:spChg chg="mod ord">
          <ac:chgData name="Chris Burley" userId="f34b3178710d00ff" providerId="LiveId" clId="{8B38DAD5-1427-4408-82E5-94BBD8426F89}" dt="2022-06-19T01:49:10.324" v="1179" actId="14100"/>
          <ac:spMkLst>
            <pc:docMk/>
            <pc:sldMk cId="3846630292" sldId="261"/>
            <ac:spMk id="11" creationId="{07A1EA6D-D150-3049-AC66-39806CDACE9F}"/>
          </ac:spMkLst>
        </pc:spChg>
        <pc:spChg chg="mod">
          <ac:chgData name="Chris Burley" userId="f34b3178710d00ff" providerId="LiveId" clId="{8B38DAD5-1427-4408-82E5-94BBD8426F89}" dt="2022-06-19T01:50:51.820" v="1213" actId="207"/>
          <ac:spMkLst>
            <pc:docMk/>
            <pc:sldMk cId="3846630292" sldId="261"/>
            <ac:spMk id="12" creationId="{19D4684D-7C68-A1C4-9B96-079C604AACE0}"/>
          </ac:spMkLst>
        </pc:spChg>
        <pc:spChg chg="add mod">
          <ac:chgData name="Chris Burley" userId="f34b3178710d00ff" providerId="LiveId" clId="{8B38DAD5-1427-4408-82E5-94BBD8426F89}" dt="2022-06-19T02:21:04.191" v="1491" actId="14100"/>
          <ac:spMkLst>
            <pc:docMk/>
            <pc:sldMk cId="3846630292" sldId="261"/>
            <ac:spMk id="34" creationId="{0BBCAAB7-71B2-3B9E-3DEA-832F85F78777}"/>
          </ac:spMkLst>
        </pc:spChg>
        <pc:spChg chg="add del mod">
          <ac:chgData name="Chris Burley" userId="f34b3178710d00ff" providerId="LiveId" clId="{8B38DAD5-1427-4408-82E5-94BBD8426F89}" dt="2022-06-19T01:50:22.679" v="1193"/>
          <ac:spMkLst>
            <pc:docMk/>
            <pc:sldMk cId="3846630292" sldId="261"/>
            <ac:spMk id="37" creationId="{1A19E7B2-B0CB-4EC1-52D0-204A63C72D55}"/>
          </ac:spMkLst>
        </pc:spChg>
        <pc:spChg chg="add mod">
          <ac:chgData name="Chris Burley" userId="f34b3178710d00ff" providerId="LiveId" clId="{8B38DAD5-1427-4408-82E5-94BBD8426F89}" dt="2022-06-19T02:21:15.851" v="1517" actId="14100"/>
          <ac:spMkLst>
            <pc:docMk/>
            <pc:sldMk cId="3846630292" sldId="261"/>
            <ac:spMk id="39" creationId="{7820BA6F-C44E-1406-E480-69F64A3B0A26}"/>
          </ac:spMkLst>
        </pc:spChg>
        <pc:picChg chg="del">
          <ac:chgData name="Chris Burley" userId="f34b3178710d00ff" providerId="LiveId" clId="{8B38DAD5-1427-4408-82E5-94BBD8426F89}" dt="2022-06-19T01:39:14.385" v="1044" actId="478"/>
          <ac:picMkLst>
            <pc:docMk/>
            <pc:sldMk cId="3846630292" sldId="261"/>
            <ac:picMk id="5" creationId="{868DB301-1AD1-C306-A9FF-1920199C98D5}"/>
          </ac:picMkLst>
        </pc:picChg>
        <pc:picChg chg="add mod ord">
          <ac:chgData name="Chris Burley" userId="f34b3178710d00ff" providerId="LiveId" clId="{8B38DAD5-1427-4408-82E5-94BBD8426F89}" dt="2022-06-19T01:40:47.951" v="1053" actId="167"/>
          <ac:picMkLst>
            <pc:docMk/>
            <pc:sldMk cId="3846630292" sldId="261"/>
            <ac:picMk id="13" creationId="{28BB49BE-9DFA-7ED5-B693-3DA741C63C44}"/>
          </ac:picMkLst>
        </pc:picChg>
        <pc:picChg chg="add mod ord">
          <ac:chgData name="Chris Burley" userId="f34b3178710d00ff" providerId="LiveId" clId="{8B38DAD5-1427-4408-82E5-94BBD8426F89}" dt="2022-06-19T01:46:57.142" v="1169" actId="167"/>
          <ac:picMkLst>
            <pc:docMk/>
            <pc:sldMk cId="3846630292" sldId="261"/>
            <ac:picMk id="28" creationId="{1C034AC3-DD66-CF25-0574-4793D251CEA2}"/>
          </ac:picMkLst>
        </pc:picChg>
        <pc:cxnChg chg="mod">
          <ac:chgData name="Chris Burley" userId="f34b3178710d00ff" providerId="LiveId" clId="{8B38DAD5-1427-4408-82E5-94BBD8426F89}" dt="2022-06-19T01:47:48.556" v="1176" actId="14100"/>
          <ac:cxnSpMkLst>
            <pc:docMk/>
            <pc:sldMk cId="3846630292" sldId="261"/>
            <ac:cxnSpMk id="14" creationId="{AD586607-3392-939C-4221-A8E49FF55C8A}"/>
          </ac:cxnSpMkLst>
        </pc:cxnChg>
        <pc:cxnChg chg="mod ord">
          <ac:chgData name="Chris Burley" userId="f34b3178710d00ff" providerId="LiveId" clId="{8B38DAD5-1427-4408-82E5-94BBD8426F89}" dt="2022-06-19T01:49:15.381" v="1180" actId="14100"/>
          <ac:cxnSpMkLst>
            <pc:docMk/>
            <pc:sldMk cId="3846630292" sldId="261"/>
            <ac:cxnSpMk id="18" creationId="{6605E009-BE20-03F9-36C8-6832A71589AA}"/>
          </ac:cxnSpMkLst>
        </pc:cxnChg>
        <pc:cxnChg chg="mod">
          <ac:chgData name="Chris Burley" userId="f34b3178710d00ff" providerId="LiveId" clId="{8B38DAD5-1427-4408-82E5-94BBD8426F89}" dt="2022-06-19T01:49:43.989" v="1186" actId="14100"/>
          <ac:cxnSpMkLst>
            <pc:docMk/>
            <pc:sldMk cId="3846630292" sldId="261"/>
            <ac:cxnSpMk id="20" creationId="{B540D858-8AF5-B264-3A1D-53E883EE9C03}"/>
          </ac:cxnSpMkLst>
        </pc:cxnChg>
        <pc:cxnChg chg="add mod">
          <ac:chgData name="Chris Burley" userId="f34b3178710d00ff" providerId="LiveId" clId="{8B38DAD5-1427-4408-82E5-94BBD8426F89}" dt="2022-06-19T01:50:13.845" v="1190" actId="14100"/>
          <ac:cxnSpMkLst>
            <pc:docMk/>
            <pc:sldMk cId="3846630292" sldId="261"/>
            <ac:cxnSpMk id="35" creationId="{7FFC81DC-7011-72A2-BF97-4EE73A6D9BB5}"/>
          </ac:cxnSpMkLst>
        </pc:cxnChg>
        <pc:cxnChg chg="add del mod">
          <ac:chgData name="Chris Burley" userId="f34b3178710d00ff" providerId="LiveId" clId="{8B38DAD5-1427-4408-82E5-94BBD8426F89}" dt="2022-06-19T01:50:22.679" v="1193"/>
          <ac:cxnSpMkLst>
            <pc:docMk/>
            <pc:sldMk cId="3846630292" sldId="261"/>
            <ac:cxnSpMk id="38" creationId="{CDDC6A20-A909-0C2C-51B6-1D61DDF59B58}"/>
          </ac:cxnSpMkLst>
        </pc:cxnChg>
      </pc:sldChg>
      <pc:sldChg chg="addSp delSp modSp mod modAnim">
        <pc:chgData name="Chris Burley" userId="f34b3178710d00ff" providerId="LiveId" clId="{8B38DAD5-1427-4408-82E5-94BBD8426F89}" dt="2022-06-20T23:24:53.349" v="2100" actId="14100"/>
        <pc:sldMkLst>
          <pc:docMk/>
          <pc:sldMk cId="371051063" sldId="262"/>
        </pc:sldMkLst>
        <pc:spChg chg="mod">
          <ac:chgData name="Chris Burley" userId="f34b3178710d00ff" providerId="LiveId" clId="{8B38DAD5-1427-4408-82E5-94BBD8426F89}" dt="2022-06-20T23:22:34.847" v="2038" actId="6549"/>
          <ac:spMkLst>
            <pc:docMk/>
            <pc:sldMk cId="371051063" sldId="262"/>
            <ac:spMk id="6" creationId="{E9C6EE7C-E9AD-F3B9-B16E-310E0DEA41EB}"/>
          </ac:spMkLst>
        </pc:spChg>
        <pc:spChg chg="mod">
          <ac:chgData name="Chris Burley" userId="f34b3178710d00ff" providerId="LiveId" clId="{8B38DAD5-1427-4408-82E5-94BBD8426F89}" dt="2022-06-19T02:18:27.522" v="1468" actId="1076"/>
          <ac:spMkLst>
            <pc:docMk/>
            <pc:sldMk cId="371051063" sldId="262"/>
            <ac:spMk id="7" creationId="{0870CDB7-AA10-A2C4-12E9-536C0E0411D8}"/>
          </ac:spMkLst>
        </pc:spChg>
        <pc:spChg chg="mod">
          <ac:chgData name="Chris Burley" userId="f34b3178710d00ff" providerId="LiveId" clId="{8B38DAD5-1427-4408-82E5-94BBD8426F89}" dt="2022-06-19T02:18:31.772" v="1469" actId="1076"/>
          <ac:spMkLst>
            <pc:docMk/>
            <pc:sldMk cId="371051063" sldId="262"/>
            <ac:spMk id="8" creationId="{D5D641B3-57FF-032B-9632-51B322CAACB1}"/>
          </ac:spMkLst>
        </pc:spChg>
        <pc:spChg chg="del mod">
          <ac:chgData name="Chris Burley" userId="f34b3178710d00ff" providerId="LiveId" clId="{8B38DAD5-1427-4408-82E5-94BBD8426F89}" dt="2022-06-19T01:58:26.755" v="1379" actId="478"/>
          <ac:spMkLst>
            <pc:docMk/>
            <pc:sldMk cId="371051063" sldId="262"/>
            <ac:spMk id="9" creationId="{8C48C709-B08F-8417-7710-E140EE8F8AA3}"/>
          </ac:spMkLst>
        </pc:spChg>
        <pc:spChg chg="mod">
          <ac:chgData name="Chris Burley" userId="f34b3178710d00ff" providerId="LiveId" clId="{8B38DAD5-1427-4408-82E5-94BBD8426F89}" dt="2022-06-19T02:18:22.757" v="1467" actId="14100"/>
          <ac:spMkLst>
            <pc:docMk/>
            <pc:sldMk cId="371051063" sldId="262"/>
            <ac:spMk id="10" creationId="{3CCB71B2-B402-141B-4514-61552A0D963B}"/>
          </ac:spMkLst>
        </pc:spChg>
        <pc:spChg chg="mod">
          <ac:chgData name="Chris Burley" userId="f34b3178710d00ff" providerId="LiveId" clId="{8B38DAD5-1427-4408-82E5-94BBD8426F89}" dt="2022-06-19T02:17:05.322" v="1454" actId="1076"/>
          <ac:spMkLst>
            <pc:docMk/>
            <pc:sldMk cId="371051063" sldId="262"/>
            <ac:spMk id="11" creationId="{07A1EA6D-D150-3049-AC66-39806CDACE9F}"/>
          </ac:spMkLst>
        </pc:spChg>
        <pc:spChg chg="del mod">
          <ac:chgData name="Chris Burley" userId="f34b3178710d00ff" providerId="LiveId" clId="{8B38DAD5-1427-4408-82E5-94BBD8426F89}" dt="2022-06-19T01:58:26.755" v="1379" actId="478"/>
          <ac:spMkLst>
            <pc:docMk/>
            <pc:sldMk cId="371051063" sldId="262"/>
            <ac:spMk id="12" creationId="{19D4684D-7C68-A1C4-9B96-079C604AACE0}"/>
          </ac:spMkLst>
        </pc:spChg>
        <pc:spChg chg="add mod">
          <ac:chgData name="Chris Burley" userId="f34b3178710d00ff" providerId="LiveId" clId="{8B38DAD5-1427-4408-82E5-94BBD8426F89}" dt="2022-06-20T23:24:53.349" v="2100" actId="14100"/>
          <ac:spMkLst>
            <pc:docMk/>
            <pc:sldMk cId="371051063" sldId="262"/>
            <ac:spMk id="12" creationId="{DE6860E2-2D86-CC92-8B7B-351217A75181}"/>
          </ac:spMkLst>
        </pc:spChg>
        <pc:spChg chg="add mod">
          <ac:chgData name="Chris Burley" userId="f34b3178710d00ff" providerId="LiveId" clId="{8B38DAD5-1427-4408-82E5-94BBD8426F89}" dt="2022-06-20T23:24:44.666" v="2099" actId="20577"/>
          <ac:spMkLst>
            <pc:docMk/>
            <pc:sldMk cId="371051063" sldId="262"/>
            <ac:spMk id="15" creationId="{7E451593-7020-ED7F-0435-C77B5814E929}"/>
          </ac:spMkLst>
        </pc:spChg>
        <pc:picChg chg="del">
          <ac:chgData name="Chris Burley" userId="f34b3178710d00ff" providerId="LiveId" clId="{8B38DAD5-1427-4408-82E5-94BBD8426F89}" dt="2022-06-19T01:52:21.314" v="1232" actId="478"/>
          <ac:picMkLst>
            <pc:docMk/>
            <pc:sldMk cId="371051063" sldId="262"/>
            <ac:picMk id="5" creationId="{868DB301-1AD1-C306-A9FF-1920199C98D5}"/>
          </ac:picMkLst>
        </pc:picChg>
        <pc:picChg chg="add mod ord">
          <ac:chgData name="Chris Burley" userId="f34b3178710d00ff" providerId="LiveId" clId="{8B38DAD5-1427-4408-82E5-94BBD8426F89}" dt="2022-06-19T01:52:38.061" v="1235" actId="167"/>
          <ac:picMkLst>
            <pc:docMk/>
            <pc:sldMk cId="371051063" sldId="262"/>
            <ac:picMk id="13" creationId="{2CE43051-EB85-7579-59CF-D42B28103AC7}"/>
          </ac:picMkLst>
        </pc:picChg>
        <pc:cxnChg chg="mod">
          <ac:chgData name="Chris Burley" userId="f34b3178710d00ff" providerId="LiveId" clId="{8B38DAD5-1427-4408-82E5-94BBD8426F89}" dt="2022-06-19T01:53:31.220" v="1246" actId="14100"/>
          <ac:cxnSpMkLst>
            <pc:docMk/>
            <pc:sldMk cId="371051063" sldId="262"/>
            <ac:cxnSpMk id="14" creationId="{AD586607-3392-939C-4221-A8E49FF55C8A}"/>
          </ac:cxnSpMkLst>
        </pc:cxnChg>
        <pc:cxnChg chg="add mod">
          <ac:chgData name="Chris Burley" userId="f34b3178710d00ff" providerId="LiveId" clId="{8B38DAD5-1427-4408-82E5-94BBD8426F89}" dt="2022-06-20T23:24:15.693" v="2041" actId="14100"/>
          <ac:cxnSpMkLst>
            <pc:docMk/>
            <pc:sldMk cId="371051063" sldId="262"/>
            <ac:cxnSpMk id="16" creationId="{22B8CB42-85F9-2070-4C03-E99B6C6527C6}"/>
          </ac:cxnSpMkLst>
        </pc:cxnChg>
        <pc:cxnChg chg="mod">
          <ac:chgData name="Chris Burley" userId="f34b3178710d00ff" providerId="LiveId" clId="{8B38DAD5-1427-4408-82E5-94BBD8426F89}" dt="2022-06-19T01:56:05.850" v="1370" actId="14100"/>
          <ac:cxnSpMkLst>
            <pc:docMk/>
            <pc:sldMk cId="371051063" sldId="262"/>
            <ac:cxnSpMk id="18" creationId="{6605E009-BE20-03F9-36C8-6832A71589AA}"/>
          </ac:cxnSpMkLst>
        </pc:cxnChg>
        <pc:cxnChg chg="del mod">
          <ac:chgData name="Chris Burley" userId="f34b3178710d00ff" providerId="LiveId" clId="{8B38DAD5-1427-4408-82E5-94BBD8426F89}" dt="2022-06-19T01:58:24.830" v="1378" actId="478"/>
          <ac:cxnSpMkLst>
            <pc:docMk/>
            <pc:sldMk cId="371051063" sldId="262"/>
            <ac:cxnSpMk id="20" creationId="{B540D858-8AF5-B264-3A1D-53E883EE9C03}"/>
          </ac:cxnSpMkLst>
        </pc:cxnChg>
      </pc:sldChg>
      <pc:sldChg chg="addSp delSp modSp new mod delAnim modAnim">
        <pc:chgData name="Chris Burley" userId="f34b3178710d00ff" providerId="LiveId" clId="{8B38DAD5-1427-4408-82E5-94BBD8426F89}" dt="2022-06-21T00:10:19.078" v="2800" actId="20577"/>
        <pc:sldMkLst>
          <pc:docMk/>
          <pc:sldMk cId="587301238" sldId="263"/>
        </pc:sldMkLst>
        <pc:spChg chg="add mod">
          <ac:chgData name="Chris Burley" userId="f34b3178710d00ff" providerId="LiveId" clId="{8B38DAD5-1427-4408-82E5-94BBD8426F89}" dt="2022-06-19T02:38:46.714" v="1634" actId="1076"/>
          <ac:spMkLst>
            <pc:docMk/>
            <pc:sldMk cId="587301238" sldId="263"/>
            <ac:spMk id="2" creationId="{2599462B-E24B-8C5C-1958-80BB0267C42D}"/>
          </ac:spMkLst>
        </pc:spChg>
        <pc:spChg chg="add del mod">
          <ac:chgData name="Chris Burley" userId="f34b3178710d00ff" providerId="LiveId" clId="{8B38DAD5-1427-4408-82E5-94BBD8426F89}" dt="2022-06-21T00:05:39.363" v="2528" actId="478"/>
          <ac:spMkLst>
            <pc:docMk/>
            <pc:sldMk cId="587301238" sldId="263"/>
            <ac:spMk id="13" creationId="{9E4FBA49-A519-EF97-0EC0-3C7C146CA51A}"/>
          </ac:spMkLst>
        </pc:spChg>
        <pc:spChg chg="add del mod">
          <ac:chgData name="Chris Burley" userId="f34b3178710d00ff" providerId="LiveId" clId="{8B38DAD5-1427-4408-82E5-94BBD8426F89}" dt="2022-06-21T00:04:54.415" v="2522" actId="478"/>
          <ac:spMkLst>
            <pc:docMk/>
            <pc:sldMk cId="587301238" sldId="263"/>
            <ac:spMk id="14" creationId="{CD84BD15-FEF7-A524-79B8-334F4B23F898}"/>
          </ac:spMkLst>
        </pc:spChg>
        <pc:spChg chg="add mod">
          <ac:chgData name="Chris Burley" userId="f34b3178710d00ff" providerId="LiveId" clId="{8B38DAD5-1427-4408-82E5-94BBD8426F89}" dt="2022-06-21T00:10:19.078" v="2800" actId="20577"/>
          <ac:spMkLst>
            <pc:docMk/>
            <pc:sldMk cId="587301238" sldId="263"/>
            <ac:spMk id="15" creationId="{A3AE10FE-B95D-E034-A67B-10241AD3144B}"/>
          </ac:spMkLst>
        </pc:spChg>
        <pc:spChg chg="add del mod">
          <ac:chgData name="Chris Burley" userId="f34b3178710d00ff" providerId="LiveId" clId="{8B38DAD5-1427-4408-82E5-94BBD8426F89}" dt="2022-06-21T00:04:59.185" v="2523" actId="478"/>
          <ac:spMkLst>
            <pc:docMk/>
            <pc:sldMk cId="587301238" sldId="263"/>
            <ac:spMk id="16" creationId="{5C595F68-AE7E-4201-73F4-64128546F532}"/>
          </ac:spMkLst>
        </pc:spChg>
        <pc:spChg chg="add del mod">
          <ac:chgData name="Chris Burley" userId="f34b3178710d00ff" providerId="LiveId" clId="{8B38DAD5-1427-4408-82E5-94BBD8426F89}" dt="2022-06-21T00:04:59.185" v="2523" actId="478"/>
          <ac:spMkLst>
            <pc:docMk/>
            <pc:sldMk cId="587301238" sldId="263"/>
            <ac:spMk id="17" creationId="{5C24B139-7C70-088A-D57A-6346DF17651D}"/>
          </ac:spMkLst>
        </pc:spChg>
        <pc:spChg chg="add mod">
          <ac:chgData name="Chris Burley" userId="f34b3178710d00ff" providerId="LiveId" clId="{8B38DAD5-1427-4408-82E5-94BBD8426F89}" dt="2022-06-21T00:09:54.418" v="2797" actId="1076"/>
          <ac:spMkLst>
            <pc:docMk/>
            <pc:sldMk cId="587301238" sldId="263"/>
            <ac:spMk id="18" creationId="{2CC60EDF-EDE5-6673-6995-5AD66D44479A}"/>
          </ac:spMkLst>
        </pc:spChg>
        <pc:spChg chg="add mod">
          <ac:chgData name="Chris Burley" userId="f34b3178710d00ff" providerId="LiveId" clId="{8B38DAD5-1427-4408-82E5-94BBD8426F89}" dt="2022-06-21T00:09:54.418" v="2797" actId="1076"/>
          <ac:spMkLst>
            <pc:docMk/>
            <pc:sldMk cId="587301238" sldId="263"/>
            <ac:spMk id="19" creationId="{37C5D55D-A0B7-26AA-CE2F-8E853B37BAD1}"/>
          </ac:spMkLst>
        </pc:spChg>
        <pc:picChg chg="add mod">
          <ac:chgData name="Chris Burley" userId="f34b3178710d00ff" providerId="LiveId" clId="{8B38DAD5-1427-4408-82E5-94BBD8426F89}" dt="2022-06-21T00:09:58.514" v="2798" actId="14100"/>
          <ac:picMkLst>
            <pc:docMk/>
            <pc:sldMk cId="587301238" sldId="263"/>
            <ac:picMk id="4" creationId="{A588EC66-D223-D750-AB8B-0DDC108D2C6D}"/>
          </ac:picMkLst>
        </pc:picChg>
        <pc:picChg chg="add del mod">
          <ac:chgData name="Chris Burley" userId="f34b3178710d00ff" providerId="LiveId" clId="{8B38DAD5-1427-4408-82E5-94BBD8426F89}" dt="2022-06-21T00:04:54.415" v="2522" actId="478"/>
          <ac:picMkLst>
            <pc:docMk/>
            <pc:sldMk cId="587301238" sldId="263"/>
            <ac:picMk id="6" creationId="{D86C46AF-F68D-E320-8B9E-8297C3F73F6A}"/>
          </ac:picMkLst>
        </pc:picChg>
        <pc:picChg chg="add del mod">
          <ac:chgData name="Chris Burley" userId="f34b3178710d00ff" providerId="LiveId" clId="{8B38DAD5-1427-4408-82E5-94BBD8426F89}" dt="2022-06-21T00:04:52.552" v="2521" actId="478"/>
          <ac:picMkLst>
            <pc:docMk/>
            <pc:sldMk cId="587301238" sldId="263"/>
            <ac:picMk id="8" creationId="{CA69E35A-FC2A-DDEE-88AC-D7247B29D7A4}"/>
          </ac:picMkLst>
        </pc:picChg>
        <pc:picChg chg="add del mod">
          <ac:chgData name="Chris Burley" userId="f34b3178710d00ff" providerId="LiveId" clId="{8B38DAD5-1427-4408-82E5-94BBD8426F89}" dt="2022-06-21T00:04:59.185" v="2523" actId="478"/>
          <ac:picMkLst>
            <pc:docMk/>
            <pc:sldMk cId="587301238" sldId="263"/>
            <ac:picMk id="10" creationId="{B1103A4D-6EE9-D0FB-6132-EDF9AF316294}"/>
          </ac:picMkLst>
        </pc:picChg>
        <pc:picChg chg="add del mod">
          <ac:chgData name="Chris Burley" userId="f34b3178710d00ff" providerId="LiveId" clId="{8B38DAD5-1427-4408-82E5-94BBD8426F89}" dt="2022-06-21T00:04:59.185" v="2523" actId="478"/>
          <ac:picMkLst>
            <pc:docMk/>
            <pc:sldMk cId="587301238" sldId="263"/>
            <ac:picMk id="12" creationId="{B5D961DF-CEFB-C5E7-9691-5F555B40E56E}"/>
          </ac:picMkLst>
        </pc:picChg>
      </pc:sldChg>
      <pc:sldChg chg="addSp delSp modSp mod delAnim modAnim">
        <pc:chgData name="Chris Burley" userId="f34b3178710d00ff" providerId="LiveId" clId="{8B38DAD5-1427-4408-82E5-94BBD8426F89}" dt="2022-06-19T02:54:39.097" v="1965"/>
        <pc:sldMkLst>
          <pc:docMk/>
          <pc:sldMk cId="3623441587" sldId="264"/>
        </pc:sldMkLst>
        <pc:spChg chg="mod">
          <ac:chgData name="Chris Burley" userId="f34b3178710d00ff" providerId="LiveId" clId="{8B38DAD5-1427-4408-82E5-94BBD8426F89}" dt="2022-06-19T02:42:23.961" v="1774" actId="20577"/>
          <ac:spMkLst>
            <pc:docMk/>
            <pc:sldMk cId="3623441587" sldId="264"/>
            <ac:spMk id="2" creationId="{2599462B-E24B-8C5C-1958-80BB0267C42D}"/>
          </ac:spMkLst>
        </pc:spChg>
        <pc:spChg chg="mod">
          <ac:chgData name="Chris Burley" userId="f34b3178710d00ff" providerId="LiveId" clId="{8B38DAD5-1427-4408-82E5-94BBD8426F89}" dt="2022-06-19T02:51:41.250" v="1934" actId="1076"/>
          <ac:spMkLst>
            <pc:docMk/>
            <pc:sldMk cId="3623441587" sldId="264"/>
            <ac:spMk id="13" creationId="{9E4FBA49-A519-EF97-0EC0-3C7C146CA51A}"/>
          </ac:spMkLst>
        </pc:spChg>
        <pc:spChg chg="mod">
          <ac:chgData name="Chris Burley" userId="f34b3178710d00ff" providerId="LiveId" clId="{8B38DAD5-1427-4408-82E5-94BBD8426F89}" dt="2022-06-19T02:51:46.121" v="1935" actId="1076"/>
          <ac:spMkLst>
            <pc:docMk/>
            <pc:sldMk cId="3623441587" sldId="264"/>
            <ac:spMk id="14" creationId="{CD84BD15-FEF7-A524-79B8-334F4B23F898}"/>
          </ac:spMkLst>
        </pc:spChg>
        <pc:spChg chg="mod">
          <ac:chgData name="Chris Burley" userId="f34b3178710d00ff" providerId="LiveId" clId="{8B38DAD5-1427-4408-82E5-94BBD8426F89}" dt="2022-06-19T02:45:59.455" v="1861" actId="20577"/>
          <ac:spMkLst>
            <pc:docMk/>
            <pc:sldMk cId="3623441587" sldId="264"/>
            <ac:spMk id="15" creationId="{A3AE10FE-B95D-E034-A67B-10241AD3144B}"/>
          </ac:spMkLst>
        </pc:spChg>
        <pc:picChg chg="del">
          <ac:chgData name="Chris Burley" userId="f34b3178710d00ff" providerId="LiveId" clId="{8B38DAD5-1427-4408-82E5-94BBD8426F89}" dt="2022-06-19T02:48:09.898" v="1864" actId="478"/>
          <ac:picMkLst>
            <pc:docMk/>
            <pc:sldMk cId="3623441587" sldId="264"/>
            <ac:picMk id="4" creationId="{A588EC66-D223-D750-AB8B-0DDC108D2C6D}"/>
          </ac:picMkLst>
        </pc:picChg>
        <pc:picChg chg="add mod">
          <ac:chgData name="Chris Burley" userId="f34b3178710d00ff" providerId="LiveId" clId="{8B38DAD5-1427-4408-82E5-94BBD8426F89}" dt="2022-06-19T02:48:15.497" v="1865" actId="1076"/>
          <ac:picMkLst>
            <pc:docMk/>
            <pc:sldMk cId="3623441587" sldId="264"/>
            <ac:picMk id="5" creationId="{BECC52FE-6215-FCDA-AF44-D7A2C741493F}"/>
          </ac:picMkLst>
        </pc:picChg>
        <pc:picChg chg="del">
          <ac:chgData name="Chris Burley" userId="f34b3178710d00ff" providerId="LiveId" clId="{8B38DAD5-1427-4408-82E5-94BBD8426F89}" dt="2022-06-19T02:50:17.557" v="1880" actId="478"/>
          <ac:picMkLst>
            <pc:docMk/>
            <pc:sldMk cId="3623441587" sldId="264"/>
            <ac:picMk id="6" creationId="{D86C46AF-F68D-E320-8B9E-8297C3F73F6A}"/>
          </ac:picMkLst>
        </pc:picChg>
        <pc:picChg chg="del">
          <ac:chgData name="Chris Burley" userId="f34b3178710d00ff" providerId="LiveId" clId="{8B38DAD5-1427-4408-82E5-94BBD8426F89}" dt="2022-06-19T02:51:01.643" v="1922" actId="478"/>
          <ac:picMkLst>
            <pc:docMk/>
            <pc:sldMk cId="3623441587" sldId="264"/>
            <ac:picMk id="8" creationId="{CA69E35A-FC2A-DDEE-88AC-D7247B29D7A4}"/>
          </ac:picMkLst>
        </pc:picChg>
        <pc:picChg chg="add mod">
          <ac:chgData name="Chris Burley" userId="f34b3178710d00ff" providerId="LiveId" clId="{8B38DAD5-1427-4408-82E5-94BBD8426F89}" dt="2022-06-19T02:48:55.579" v="1871" actId="14100"/>
          <ac:picMkLst>
            <pc:docMk/>
            <pc:sldMk cId="3623441587" sldId="264"/>
            <ac:picMk id="9" creationId="{7D550526-F595-FD85-BFE1-2CCC4B48F88D}"/>
          </ac:picMkLst>
        </pc:picChg>
        <pc:picChg chg="del">
          <ac:chgData name="Chris Burley" userId="f34b3178710d00ff" providerId="LiveId" clId="{8B38DAD5-1427-4408-82E5-94BBD8426F89}" dt="2022-06-19T02:48:36.023" v="1867" actId="478"/>
          <ac:picMkLst>
            <pc:docMk/>
            <pc:sldMk cId="3623441587" sldId="264"/>
            <ac:picMk id="10" creationId="{B1103A4D-6EE9-D0FB-6132-EDF9AF316294}"/>
          </ac:picMkLst>
        </pc:picChg>
        <pc:picChg chg="del">
          <ac:chgData name="Chris Burley" userId="f34b3178710d00ff" providerId="LiveId" clId="{8B38DAD5-1427-4408-82E5-94BBD8426F89}" dt="2022-06-19T02:49:09.315" v="1872" actId="478"/>
          <ac:picMkLst>
            <pc:docMk/>
            <pc:sldMk cId="3623441587" sldId="264"/>
            <ac:picMk id="12" creationId="{B5D961DF-CEFB-C5E7-9691-5F555B40E56E}"/>
          </ac:picMkLst>
        </pc:picChg>
        <pc:picChg chg="add mod">
          <ac:chgData name="Chris Burley" userId="f34b3178710d00ff" providerId="LiveId" clId="{8B38DAD5-1427-4408-82E5-94BBD8426F89}" dt="2022-06-19T02:49:36.905" v="1878" actId="1076"/>
          <ac:picMkLst>
            <pc:docMk/>
            <pc:sldMk cId="3623441587" sldId="264"/>
            <ac:picMk id="18" creationId="{8A2DFE91-D49C-7BDA-5DBB-352C29C5B258}"/>
          </ac:picMkLst>
        </pc:picChg>
        <pc:picChg chg="add mod">
          <ac:chgData name="Chris Burley" userId="f34b3178710d00ff" providerId="LiveId" clId="{8B38DAD5-1427-4408-82E5-94BBD8426F89}" dt="2022-06-19T02:51:37.864" v="1933" actId="1076"/>
          <ac:picMkLst>
            <pc:docMk/>
            <pc:sldMk cId="3623441587" sldId="264"/>
            <ac:picMk id="20" creationId="{34F975CD-3A4C-088F-B3B6-6DB9A5B7808C}"/>
          </ac:picMkLst>
        </pc:picChg>
        <pc:picChg chg="add mod">
          <ac:chgData name="Chris Burley" userId="f34b3178710d00ff" providerId="LiveId" clId="{8B38DAD5-1427-4408-82E5-94BBD8426F89}" dt="2022-06-19T02:51:49.898" v="1936" actId="1076"/>
          <ac:picMkLst>
            <pc:docMk/>
            <pc:sldMk cId="3623441587" sldId="264"/>
            <ac:picMk id="22" creationId="{729D4CCC-FBAA-8DA7-8019-3EC6AB964B10}"/>
          </ac:picMkLst>
        </pc:picChg>
        <pc:picChg chg="add mod">
          <ac:chgData name="Chris Burley" userId="f34b3178710d00ff" providerId="LiveId" clId="{8B38DAD5-1427-4408-82E5-94BBD8426F89}" dt="2022-06-19T02:51:34.196" v="1932" actId="1076"/>
          <ac:picMkLst>
            <pc:docMk/>
            <pc:sldMk cId="3623441587" sldId="264"/>
            <ac:picMk id="24" creationId="{02292159-7100-A843-2629-12BD5E83AE44}"/>
          </ac:picMkLst>
        </pc:picChg>
      </pc:sldChg>
      <pc:sldChg chg="addSp modSp mod modAnim delDesignElem">
        <pc:chgData name="Chris Burley" userId="f34b3178710d00ff" providerId="LiveId" clId="{8B38DAD5-1427-4408-82E5-94BBD8426F89}" dt="2022-06-20T23:48:14.896" v="2345"/>
        <pc:sldMkLst>
          <pc:docMk/>
          <pc:sldMk cId="91143650" sldId="265"/>
        </pc:sldMkLst>
        <pc:spChg chg="mod">
          <ac:chgData name="Chris Burley" userId="f34b3178710d00ff" providerId="LiveId" clId="{8B38DAD5-1427-4408-82E5-94BBD8426F89}" dt="2022-06-20T23:44:56.474" v="2285" actId="1076"/>
          <ac:spMkLst>
            <pc:docMk/>
            <pc:sldMk cId="91143650" sldId="265"/>
            <ac:spMk id="2" creationId="{6237E7C7-0492-3E07-095C-3B4D37F96A7D}"/>
          </ac:spMkLst>
        </pc:spChg>
        <pc:spChg chg="add mod ord">
          <ac:chgData name="Chris Burley" userId="f34b3178710d00ff" providerId="LiveId" clId="{8B38DAD5-1427-4408-82E5-94BBD8426F89}" dt="2022-06-20T23:47:36.684" v="2341" actId="1076"/>
          <ac:spMkLst>
            <pc:docMk/>
            <pc:sldMk cId="91143650" sldId="265"/>
            <ac:spMk id="4" creationId="{FD8B80F0-212B-8FD2-F0A6-D99E80E3DD77}"/>
          </ac:spMkLst>
        </pc:spChg>
        <pc:spChg chg="add mod">
          <ac:chgData name="Chris Burley" userId="f34b3178710d00ff" providerId="LiveId" clId="{8B38DAD5-1427-4408-82E5-94BBD8426F89}" dt="2022-06-20T23:43:28.321" v="2266" actId="20577"/>
          <ac:spMkLst>
            <pc:docMk/>
            <pc:sldMk cId="91143650" sldId="265"/>
            <ac:spMk id="6" creationId="{0D1E2CE0-2FB1-F09F-BB67-44BB7017ECDB}"/>
          </ac:spMkLst>
        </pc:spChg>
        <pc:spChg chg="add mod">
          <ac:chgData name="Chris Burley" userId="f34b3178710d00ff" providerId="LiveId" clId="{8B38DAD5-1427-4408-82E5-94BBD8426F89}" dt="2022-06-20T23:47:36.684" v="2341" actId="1076"/>
          <ac:spMkLst>
            <pc:docMk/>
            <pc:sldMk cId="91143650" sldId="265"/>
            <ac:spMk id="8" creationId="{9916CC2B-DAEA-D172-38D0-A24556C16CAB}"/>
          </ac:spMkLst>
        </pc:spChg>
        <pc:picChg chg="mod">
          <ac:chgData name="Chris Burley" userId="f34b3178710d00ff" providerId="LiveId" clId="{8B38DAD5-1427-4408-82E5-94BBD8426F89}" dt="2022-06-20T23:45:27.683" v="2290" actId="1076"/>
          <ac:picMkLst>
            <pc:docMk/>
            <pc:sldMk cId="91143650" sldId="265"/>
            <ac:picMk id="5" creationId="{F348B505-AF01-2755-BD8F-E4B92FCB6D02}"/>
          </ac:picMkLst>
        </pc:picChg>
      </pc:sldChg>
      <pc:sldChg chg="addSp modSp mod modAnim">
        <pc:chgData name="Chris Burley" userId="f34b3178710d00ff" providerId="LiveId" clId="{8B38DAD5-1427-4408-82E5-94BBD8426F89}" dt="2022-06-21T00:00:28.158" v="2519" actId="2711"/>
        <pc:sldMkLst>
          <pc:docMk/>
          <pc:sldMk cId="3201688395" sldId="266"/>
        </pc:sldMkLst>
        <pc:spChg chg="mod">
          <ac:chgData name="Chris Burley" userId="f34b3178710d00ff" providerId="LiveId" clId="{8B38DAD5-1427-4408-82E5-94BBD8426F89}" dt="2022-06-21T00:00:28.158" v="2519" actId="2711"/>
          <ac:spMkLst>
            <pc:docMk/>
            <pc:sldMk cId="3201688395" sldId="266"/>
            <ac:spMk id="2" creationId="{D0DE5884-8D29-F9A9-394C-E3F17B57A7A9}"/>
          </ac:spMkLst>
        </pc:spChg>
        <pc:spChg chg="mod">
          <ac:chgData name="Chris Burley" userId="f34b3178710d00ff" providerId="LiveId" clId="{8B38DAD5-1427-4408-82E5-94BBD8426F89}" dt="2022-06-20T23:54:26.798" v="2451" actId="20577"/>
          <ac:spMkLst>
            <pc:docMk/>
            <pc:sldMk cId="3201688395" sldId="266"/>
            <ac:spMk id="5" creationId="{10254906-B17D-35B4-9735-493C473B5E81}"/>
          </ac:spMkLst>
        </pc:spChg>
        <pc:spChg chg="add mod">
          <ac:chgData name="Chris Burley" userId="f34b3178710d00ff" providerId="LiveId" clId="{8B38DAD5-1427-4408-82E5-94BBD8426F89}" dt="2022-06-20T23:49:55.595" v="2355" actId="1076"/>
          <ac:spMkLst>
            <pc:docMk/>
            <pc:sldMk cId="3201688395" sldId="266"/>
            <ac:spMk id="6" creationId="{52F6CA2A-01EE-CAD3-FE41-1AEB245EE12D}"/>
          </ac:spMkLst>
        </pc:spChg>
        <pc:picChg chg="mod">
          <ac:chgData name="Chris Burley" userId="f34b3178710d00ff" providerId="LiveId" clId="{8B38DAD5-1427-4408-82E5-94BBD8426F89}" dt="2022-06-20T23:48:43.692" v="2347" actId="1076"/>
          <ac:picMkLst>
            <pc:docMk/>
            <pc:sldMk cId="3201688395" sldId="266"/>
            <ac:picMk id="4" creationId="{EED0903F-8FB8-52C9-C302-36AD3A246A87}"/>
          </ac:picMkLst>
        </pc:picChg>
      </pc:sldChg>
      <pc:sldChg chg="addSp modSp mod modAnim">
        <pc:chgData name="Chris Burley" userId="f34b3178710d00ff" providerId="LiveId" clId="{8B38DAD5-1427-4408-82E5-94BBD8426F89}" dt="2022-06-20T23:58:43.963" v="2512" actId="14100"/>
        <pc:sldMkLst>
          <pc:docMk/>
          <pc:sldMk cId="877173325" sldId="267"/>
        </pc:sldMkLst>
        <pc:spChg chg="mod">
          <ac:chgData name="Chris Burley" userId="f34b3178710d00ff" providerId="LiveId" clId="{8B38DAD5-1427-4408-82E5-94BBD8426F89}" dt="2022-06-20T23:55:42.709" v="2470" actId="120"/>
          <ac:spMkLst>
            <pc:docMk/>
            <pc:sldMk cId="877173325" sldId="267"/>
            <ac:spMk id="2" creationId="{96AC9239-3628-217E-00F2-CA380D59C8D3}"/>
          </ac:spMkLst>
        </pc:spChg>
        <pc:spChg chg="mod">
          <ac:chgData name="Chris Burley" userId="f34b3178710d00ff" providerId="LiveId" clId="{8B38DAD5-1427-4408-82E5-94BBD8426F89}" dt="2022-06-20T23:56:55.461" v="2501" actId="114"/>
          <ac:spMkLst>
            <pc:docMk/>
            <pc:sldMk cId="877173325" sldId="267"/>
            <ac:spMk id="3" creationId="{754DFF0A-D6D1-F826-1497-50DE87056AD1}"/>
          </ac:spMkLst>
        </pc:spChg>
        <pc:picChg chg="add mod">
          <ac:chgData name="Chris Burley" userId="f34b3178710d00ff" providerId="LiveId" clId="{8B38DAD5-1427-4408-82E5-94BBD8426F89}" dt="2022-06-20T23:58:40.610" v="2511" actId="14100"/>
          <ac:picMkLst>
            <pc:docMk/>
            <pc:sldMk cId="877173325" sldId="267"/>
            <ac:picMk id="5" creationId="{606A3374-5D3E-15CD-D78F-11547DF54C1F}"/>
          </ac:picMkLst>
        </pc:picChg>
        <pc:picChg chg="add mod">
          <ac:chgData name="Chris Burley" userId="f34b3178710d00ff" providerId="LiveId" clId="{8B38DAD5-1427-4408-82E5-94BBD8426F89}" dt="2022-06-20T23:58:43.963" v="2512" actId="14100"/>
          <ac:picMkLst>
            <pc:docMk/>
            <pc:sldMk cId="877173325" sldId="267"/>
            <ac:picMk id="7" creationId="{FE17043E-4DD0-4DC4-99F2-6DB4B96ED50D}"/>
          </ac:picMkLst>
        </pc:picChg>
      </pc:sldChg>
      <pc:sldChg chg="modSp add">
        <pc:chgData name="Chris Burley" userId="f34b3178710d00ff" providerId="LiveId" clId="{8B38DAD5-1427-4408-82E5-94BBD8426F89}" dt="2022-06-21T00:10:23.544" v="2802" actId="20577"/>
        <pc:sldMkLst>
          <pc:docMk/>
          <pc:sldMk cId="2190302352" sldId="268"/>
        </pc:sldMkLst>
        <pc:spChg chg="mod">
          <ac:chgData name="Chris Burley" userId="f34b3178710d00ff" providerId="LiveId" clId="{8B38DAD5-1427-4408-82E5-94BBD8426F89}" dt="2022-06-21T00:10:23.544" v="2802" actId="20577"/>
          <ac:spMkLst>
            <pc:docMk/>
            <pc:sldMk cId="2190302352" sldId="268"/>
            <ac:spMk id="15" creationId="{A3AE10FE-B95D-E034-A67B-10241AD3144B}"/>
          </ac:spMkLst>
        </pc:spChg>
      </pc:sldChg>
      <pc:sldChg chg="addSp delSp modSp mod addAnim delAnim modAnim">
        <pc:chgData name="Chris Burley" userId="f34b3178710d00ff" providerId="LiveId" clId="{8B38DAD5-1427-4408-82E5-94BBD8426F89}" dt="2022-06-21T00:28:51.348" v="3363" actId="1076"/>
        <pc:sldMkLst>
          <pc:docMk/>
          <pc:sldMk cId="933898731" sldId="269"/>
        </pc:sldMkLst>
        <pc:spChg chg="add mod">
          <ac:chgData name="Chris Burley" userId="f34b3178710d00ff" providerId="LiveId" clId="{8B38DAD5-1427-4408-82E5-94BBD8426F89}" dt="2022-06-21T00:28:37.634" v="3361" actId="1076"/>
          <ac:spMkLst>
            <pc:docMk/>
            <pc:sldMk cId="933898731" sldId="269"/>
            <ac:spMk id="7" creationId="{9824AFC6-DE8A-6DFF-A2DA-EA8DA64F8FF9}"/>
          </ac:spMkLst>
        </pc:spChg>
        <pc:spChg chg="add mod">
          <ac:chgData name="Chris Burley" userId="f34b3178710d00ff" providerId="LiveId" clId="{8B38DAD5-1427-4408-82E5-94BBD8426F89}" dt="2022-06-21T00:28:37.634" v="3361" actId="1076"/>
          <ac:spMkLst>
            <pc:docMk/>
            <pc:sldMk cId="933898731" sldId="269"/>
            <ac:spMk id="8" creationId="{A406B51A-3425-9A41-2BB1-C311C5F89333}"/>
          </ac:spMkLst>
        </pc:spChg>
        <pc:spChg chg="mod">
          <ac:chgData name="Chris Burley" userId="f34b3178710d00ff" providerId="LiveId" clId="{8B38DAD5-1427-4408-82E5-94BBD8426F89}" dt="2022-06-21T00:19:42.163" v="2953" actId="1076"/>
          <ac:spMkLst>
            <pc:docMk/>
            <pc:sldMk cId="933898731" sldId="269"/>
            <ac:spMk id="15" creationId="{A3AE10FE-B95D-E034-A67B-10241AD3144B}"/>
          </ac:spMkLst>
        </pc:spChg>
        <pc:spChg chg="mod">
          <ac:chgData name="Chris Burley" userId="f34b3178710d00ff" providerId="LiveId" clId="{8B38DAD5-1427-4408-82E5-94BBD8426F89}" dt="2022-06-21T00:28:29.634" v="3360" actId="1076"/>
          <ac:spMkLst>
            <pc:docMk/>
            <pc:sldMk cId="933898731" sldId="269"/>
            <ac:spMk id="18" creationId="{2CC60EDF-EDE5-6673-6995-5AD66D44479A}"/>
          </ac:spMkLst>
        </pc:spChg>
        <pc:spChg chg="mod">
          <ac:chgData name="Chris Burley" userId="f34b3178710d00ff" providerId="LiveId" clId="{8B38DAD5-1427-4408-82E5-94BBD8426F89}" dt="2022-06-21T00:28:29.634" v="3360" actId="1076"/>
          <ac:spMkLst>
            <pc:docMk/>
            <pc:sldMk cId="933898731" sldId="269"/>
            <ac:spMk id="19" creationId="{37C5D55D-A0B7-26AA-CE2F-8E853B37BAD1}"/>
          </ac:spMkLst>
        </pc:spChg>
        <pc:picChg chg="del">
          <ac:chgData name="Chris Burley" userId="f34b3178710d00ff" providerId="LiveId" clId="{8B38DAD5-1427-4408-82E5-94BBD8426F89}" dt="2022-06-21T00:11:00.313" v="2812" actId="478"/>
          <ac:picMkLst>
            <pc:docMk/>
            <pc:sldMk cId="933898731" sldId="269"/>
            <ac:picMk id="4" creationId="{A588EC66-D223-D750-AB8B-0DDC108D2C6D}"/>
          </ac:picMkLst>
        </pc:picChg>
        <pc:picChg chg="add mod">
          <ac:chgData name="Chris Burley" userId="f34b3178710d00ff" providerId="LiveId" clId="{8B38DAD5-1427-4408-82E5-94BBD8426F89}" dt="2022-06-21T00:28:40.857" v="3362" actId="1076"/>
          <ac:picMkLst>
            <pc:docMk/>
            <pc:sldMk cId="933898731" sldId="269"/>
            <ac:picMk id="5" creationId="{F4B12BF6-0409-1299-92DF-C309F826E76C}"/>
          </ac:picMkLst>
        </pc:picChg>
        <pc:picChg chg="add mod">
          <ac:chgData name="Chris Burley" userId="f34b3178710d00ff" providerId="LiveId" clId="{8B38DAD5-1427-4408-82E5-94BBD8426F89}" dt="2022-06-21T00:28:51.348" v="3363" actId="1076"/>
          <ac:picMkLst>
            <pc:docMk/>
            <pc:sldMk cId="933898731" sldId="269"/>
            <ac:picMk id="9" creationId="{4C4FC5F8-EDD2-40F7-2FB2-BD2D812C273E}"/>
          </ac:picMkLst>
        </pc:picChg>
      </pc:sldChg>
      <pc:sldChg chg="addSp delSp modSp add mod delAnim modAnim">
        <pc:chgData name="Chris Burley" userId="f34b3178710d00ff" providerId="LiveId" clId="{8B38DAD5-1427-4408-82E5-94BBD8426F89}" dt="2022-06-21T00:30:29.834" v="3375" actId="6549"/>
        <pc:sldMkLst>
          <pc:docMk/>
          <pc:sldMk cId="3726920657" sldId="270"/>
        </pc:sldMkLst>
        <pc:spChg chg="del">
          <ac:chgData name="Chris Burley" userId="f34b3178710d00ff" providerId="LiveId" clId="{8B38DAD5-1427-4408-82E5-94BBD8426F89}" dt="2022-06-21T00:29:54.157" v="3367" actId="478"/>
          <ac:spMkLst>
            <pc:docMk/>
            <pc:sldMk cId="3726920657" sldId="270"/>
            <ac:spMk id="13" creationId="{9E4FBA49-A519-EF97-0EC0-3C7C146CA51A}"/>
          </ac:spMkLst>
        </pc:spChg>
        <pc:spChg chg="del">
          <ac:chgData name="Chris Burley" userId="f34b3178710d00ff" providerId="LiveId" clId="{8B38DAD5-1427-4408-82E5-94BBD8426F89}" dt="2022-06-21T00:29:54.157" v="3367" actId="478"/>
          <ac:spMkLst>
            <pc:docMk/>
            <pc:sldMk cId="3726920657" sldId="270"/>
            <ac:spMk id="14" creationId="{CD84BD15-FEF7-A524-79B8-334F4B23F898}"/>
          </ac:spMkLst>
        </pc:spChg>
        <pc:spChg chg="del">
          <ac:chgData name="Chris Burley" userId="f34b3178710d00ff" providerId="LiveId" clId="{8B38DAD5-1427-4408-82E5-94BBD8426F89}" dt="2022-06-21T00:29:47.922" v="3365" actId="478"/>
          <ac:spMkLst>
            <pc:docMk/>
            <pc:sldMk cId="3726920657" sldId="270"/>
            <ac:spMk id="16" creationId="{5C595F68-AE7E-4201-73F4-64128546F532}"/>
          </ac:spMkLst>
        </pc:spChg>
        <pc:spChg chg="del">
          <ac:chgData name="Chris Burley" userId="f34b3178710d00ff" providerId="LiveId" clId="{8B38DAD5-1427-4408-82E5-94BBD8426F89}" dt="2022-06-21T00:29:47.922" v="3365" actId="478"/>
          <ac:spMkLst>
            <pc:docMk/>
            <pc:sldMk cId="3726920657" sldId="270"/>
            <ac:spMk id="17" creationId="{5C24B139-7C70-088A-D57A-6346DF17651D}"/>
          </ac:spMkLst>
        </pc:spChg>
        <pc:spChg chg="add mod">
          <ac:chgData name="Chris Burley" userId="f34b3178710d00ff" providerId="LiveId" clId="{8B38DAD5-1427-4408-82E5-94BBD8426F89}" dt="2022-06-21T00:30:25.274" v="3374" actId="1076"/>
          <ac:spMkLst>
            <pc:docMk/>
            <pc:sldMk cId="3726920657" sldId="270"/>
            <ac:spMk id="19" creationId="{8692E871-098A-0CFE-58E6-605CAE0D63DC}"/>
          </ac:spMkLst>
        </pc:spChg>
        <pc:spChg chg="add mod">
          <ac:chgData name="Chris Burley" userId="f34b3178710d00ff" providerId="LiveId" clId="{8B38DAD5-1427-4408-82E5-94BBD8426F89}" dt="2022-06-21T00:30:29.834" v="3375" actId="6549"/>
          <ac:spMkLst>
            <pc:docMk/>
            <pc:sldMk cId="3726920657" sldId="270"/>
            <ac:spMk id="21" creationId="{FC56FB1C-FDF5-E527-0940-D880E5BA0362}"/>
          </ac:spMkLst>
        </pc:spChg>
        <pc:picChg chg="mod">
          <ac:chgData name="Chris Burley" userId="f34b3178710d00ff" providerId="LiveId" clId="{8B38DAD5-1427-4408-82E5-94BBD8426F89}" dt="2022-06-21T00:30:18.714" v="3373" actId="1076"/>
          <ac:picMkLst>
            <pc:docMk/>
            <pc:sldMk cId="3726920657" sldId="270"/>
            <ac:picMk id="5" creationId="{BECC52FE-6215-FCDA-AF44-D7A2C741493F}"/>
          </ac:picMkLst>
        </pc:picChg>
        <pc:picChg chg="del">
          <ac:chgData name="Chris Burley" userId="f34b3178710d00ff" providerId="LiveId" clId="{8B38DAD5-1427-4408-82E5-94BBD8426F89}" dt="2022-06-21T00:29:47.922" v="3365" actId="478"/>
          <ac:picMkLst>
            <pc:docMk/>
            <pc:sldMk cId="3726920657" sldId="270"/>
            <ac:picMk id="9" creationId="{7D550526-F595-FD85-BFE1-2CCC4B48F88D}"/>
          </ac:picMkLst>
        </pc:picChg>
        <pc:picChg chg="del">
          <ac:chgData name="Chris Burley" userId="f34b3178710d00ff" providerId="LiveId" clId="{8B38DAD5-1427-4408-82E5-94BBD8426F89}" dt="2022-06-21T00:29:47.922" v="3365" actId="478"/>
          <ac:picMkLst>
            <pc:docMk/>
            <pc:sldMk cId="3726920657" sldId="270"/>
            <ac:picMk id="18" creationId="{8A2DFE91-D49C-7BDA-5DBB-352C29C5B258}"/>
          </ac:picMkLst>
        </pc:picChg>
        <pc:picChg chg="del">
          <ac:chgData name="Chris Burley" userId="f34b3178710d00ff" providerId="LiveId" clId="{8B38DAD5-1427-4408-82E5-94BBD8426F89}" dt="2022-06-21T00:29:54.157" v="3367" actId="478"/>
          <ac:picMkLst>
            <pc:docMk/>
            <pc:sldMk cId="3726920657" sldId="270"/>
            <ac:picMk id="20" creationId="{34F975CD-3A4C-088F-B3B6-6DB9A5B7808C}"/>
          </ac:picMkLst>
        </pc:picChg>
        <pc:picChg chg="del">
          <ac:chgData name="Chris Burley" userId="f34b3178710d00ff" providerId="LiveId" clId="{8B38DAD5-1427-4408-82E5-94BBD8426F89}" dt="2022-06-21T00:29:50.030" v="3366" actId="478"/>
          <ac:picMkLst>
            <pc:docMk/>
            <pc:sldMk cId="3726920657" sldId="270"/>
            <ac:picMk id="22" creationId="{729D4CCC-FBAA-8DA7-8019-3EC6AB964B10}"/>
          </ac:picMkLst>
        </pc:picChg>
        <pc:picChg chg="del">
          <ac:chgData name="Chris Burley" userId="f34b3178710d00ff" providerId="LiveId" clId="{8B38DAD5-1427-4408-82E5-94BBD8426F89}" dt="2022-06-21T00:29:54.157" v="3367" actId="478"/>
          <ac:picMkLst>
            <pc:docMk/>
            <pc:sldMk cId="3726920657" sldId="270"/>
            <ac:picMk id="24" creationId="{02292159-7100-A843-2629-12BD5E83AE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9C7B-0E11-32DE-8FAE-F410FD2F5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4059B-E31D-DA79-3C95-31C9D6B71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0A199-8E4A-57FB-5CE1-19963057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246FB-9EE2-6C39-4AB8-9B1433CD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A0A35-00DD-1F9C-3AA5-49E6E71F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014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C73-6333-F82C-3FBF-314D4164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C66CA-F7EC-2005-A471-3AACF1E4D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CF71-1718-E50C-6D8D-67E9E221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1377-52F8-562D-A616-9F07DE50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419CF-AF67-FFAF-FC94-946576EE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47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84515-3A49-5F58-244B-7E9ABD868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13924-80F1-274F-E661-66DC07800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4A87-90E7-6CB5-D202-450E0430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9D9E8-4A8D-881D-F876-1135AE93D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4FC61-30CD-67DB-C5FF-B3D73354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954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4179-B027-F72B-A9A5-C62D244C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ECE8-74E4-4F2B-359B-49462D56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6ABB5-B54D-0CBE-A095-3CD0B9B9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3C8B-5BBB-A82A-05CE-EE99E8E2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6DB8-EFD2-5C97-0689-3B5AFB74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577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7C71-805A-FA62-64DF-BEB1EE5B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95D54-8250-FC80-407E-E12B2D205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13D0D-D49D-7294-6AD9-79848F8D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9B9A3-8805-252C-F279-F8C4A041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FC968-E727-4D27-176F-E64B6F5C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30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F422-9B84-60BA-2C44-BC600555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0914-17F8-4711-BED8-4490B6076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F5EFB-880C-1EA8-83D4-5EC6B4E8A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81875-D69F-43B0-CBDB-C1776C5E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4B279-98F5-4CF1-B934-C48E6DF7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F39FA-4E9D-A0B3-23E0-4EBCC694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17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0C28-D9EF-3DD2-1DFB-815CC014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E0C6-360C-3330-8A69-716C9B82F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0CDDD-C0CD-A2D3-01C6-55C2DE2B3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A1B50-8203-B203-972C-DF3029D05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ABF0F-47D4-64D4-B60A-2FDB9D405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E14D30-E059-151C-9811-6958500D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828C4-7378-A551-23C0-46FF79D5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D5EDD-94F4-CE3E-96B3-5C82CFB9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8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034F-0EB8-C94D-4BB9-1CD88694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DF989-79F5-311A-C850-E1DDB381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5F938-E4DC-DC64-1C33-AAA773B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D3909-109C-2B56-080A-C91DD9953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23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8C6BB-FAE4-DA41-DA35-039E3AFB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3DC54B-A59E-258D-6D50-21C217A0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C8EC1-2FF9-AFDA-418D-AB043F00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437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9A4C-9D24-9B61-31AE-621E499A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61628-6530-059C-4932-51804B1D2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B3FFD-9988-5922-CBF7-1E050D201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D43F5-074A-340D-94FE-E6D2DBFC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0D48C-A512-9D17-5E87-75427E2D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63E08-8902-EC54-7040-86BF8460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955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6104-5487-904F-A94C-20CA3FD9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69E90-AD50-9038-CE53-CD33BABC6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E6EC5-45B0-EA89-5AEB-75D46ACAE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A5D67-2D8B-9CBA-0D90-636CAB3C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95E9A-CA57-D4D7-8F8B-1BACC5C3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E8679-14DE-E746-DB83-A4B1C782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39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F1C97-B93A-C501-C5C9-182F305D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AC878-EF3B-0A97-9C69-8631A4653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C5457-B47B-DF3E-D356-B9367CE27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0EF62-B03C-4FEA-8113-57FCFAC3B1B2}" type="datetimeFigureOut">
              <a:rPr lang="en-AU" smtClean="0"/>
              <a:t>21/06/2022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D0E0D-EA3B-368B-5603-C18A76BA0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60333-C68F-9091-D2D8-B688DD924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9ADC3-AE3F-4A6F-805B-7AA35EB47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58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2569CF1-643A-660C-4C0A-688C63E6D652}"/>
              </a:ext>
            </a:extLst>
          </p:cNvPr>
          <p:cNvSpPr/>
          <p:nvPr/>
        </p:nvSpPr>
        <p:spPr>
          <a:xfrm>
            <a:off x="8782050" y="1857375"/>
            <a:ext cx="2871144" cy="12287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ABB986-17BE-6593-4BF7-84F27094E9C4}"/>
              </a:ext>
            </a:extLst>
          </p:cNvPr>
          <p:cNvSpPr/>
          <p:nvPr/>
        </p:nvSpPr>
        <p:spPr>
          <a:xfrm>
            <a:off x="8924998" y="1033620"/>
            <a:ext cx="2529191" cy="583052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DF777-FE72-A057-E396-541A1130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346604"/>
            <a:ext cx="5525692" cy="92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22321-0E77-B221-C71A-5D3C797C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29" y="1526923"/>
            <a:ext cx="3002540" cy="4580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33032-EDD7-67D6-83FC-D016BD66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673" y="1574708"/>
            <a:ext cx="2728196" cy="273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FCE9B-FF29-BF32-259B-728C0C469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431" y="3250597"/>
            <a:ext cx="4279219" cy="3326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A90DC6-4BA8-75E2-FBC7-D7CBD5826DA4}"/>
              </a:ext>
            </a:extLst>
          </p:cNvPr>
          <p:cNvSpPr txBox="1"/>
          <p:nvPr/>
        </p:nvSpPr>
        <p:spPr>
          <a:xfrm>
            <a:off x="8997543" y="1150047"/>
            <a:ext cx="265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chose to use these: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F515B7-5A56-AC4E-4C4D-B8D918DEFC33}"/>
              </a:ext>
            </a:extLst>
          </p:cNvPr>
          <p:cNvSpPr/>
          <p:nvPr/>
        </p:nvSpPr>
        <p:spPr>
          <a:xfrm>
            <a:off x="581025" y="2705100"/>
            <a:ext cx="1085850" cy="381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5FB5A0-21B6-09CB-8794-EB344E6BEC3B}"/>
              </a:ext>
            </a:extLst>
          </p:cNvPr>
          <p:cNvSpPr/>
          <p:nvPr/>
        </p:nvSpPr>
        <p:spPr>
          <a:xfrm>
            <a:off x="838200" y="4212192"/>
            <a:ext cx="1809750" cy="45720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2FB0D2-6690-66AC-31C5-137F4C49BB4F}"/>
              </a:ext>
            </a:extLst>
          </p:cNvPr>
          <p:cNvSpPr/>
          <p:nvPr/>
        </p:nvSpPr>
        <p:spPr>
          <a:xfrm>
            <a:off x="7162800" y="5734050"/>
            <a:ext cx="1543050" cy="609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3D2C8A-EBCC-C169-312F-23CCC6553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998" y="1929000"/>
            <a:ext cx="2655652" cy="10434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02E772-8531-2EB4-1902-1598A615E31E}"/>
              </a:ext>
            </a:extLst>
          </p:cNvPr>
          <p:cNvCxnSpPr>
            <a:cxnSpLocks/>
          </p:cNvCxnSpPr>
          <p:nvPr/>
        </p:nvCxnSpPr>
        <p:spPr>
          <a:xfrm flipH="1">
            <a:off x="8534400" y="3086100"/>
            <a:ext cx="1695450" cy="27382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23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" grpId="0" animBg="1"/>
      <p:bldP spid="12" grpId="0"/>
      <p:bldP spid="14" grpId="0" animBg="1"/>
      <p:bldP spid="15" grpId="0" animBg="1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Visualisation 1: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Auction Clearance Rate Results – Eastern Seaboard Data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C60EDF-EDE5-6673-6995-5AD66D44479A}"/>
              </a:ext>
            </a:extLst>
          </p:cNvPr>
          <p:cNvSpPr/>
          <p:nvPr/>
        </p:nvSpPr>
        <p:spPr>
          <a:xfrm>
            <a:off x="1117586" y="1726135"/>
            <a:ext cx="4094195" cy="2381283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5D55D-A0B7-26AA-CE2F-8E853B37BAD1}"/>
              </a:ext>
            </a:extLst>
          </p:cNvPr>
          <p:cNvSpPr txBox="1"/>
          <p:nvPr/>
        </p:nvSpPr>
        <p:spPr>
          <a:xfrm>
            <a:off x="1394846" y="1876283"/>
            <a:ext cx="4002467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900" b="1" i="1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1" dirty="0">
                <a:latin typeface="Calibri" panose="020F0502020204030204"/>
              </a:rPr>
              <a:t>Clearance Rates: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5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AU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Brisbane 41%  </a:t>
            </a:r>
            <a:r>
              <a:rPr kumimoji="0" lang="en-AU" sz="18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         </a:t>
            </a:r>
            <a:r>
              <a:rPr kumimoji="0" lang="en-AU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Sydney 41%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050" b="1" i="1" dirty="0"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AU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Canberra 46%</a:t>
            </a:r>
            <a:r>
              <a:rPr kumimoji="0" lang="en-AU" sz="1800" b="1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lang="en-AU" b="1" i="1" dirty="0">
                <a:latin typeface="Calibri" panose="020F0502020204030204"/>
              </a:rPr>
              <a:t>Melbourne 45%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050" b="1" i="1" dirty="0"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b="1" i="1" dirty="0">
                <a:latin typeface="Calibri" panose="020F0502020204030204"/>
              </a:rPr>
              <a:t>Adelaide 55%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24AFC6-DE8A-6DFF-A2DA-EA8DA64F8FF9}"/>
              </a:ext>
            </a:extLst>
          </p:cNvPr>
          <p:cNvSpPr/>
          <p:nvPr/>
        </p:nvSpPr>
        <p:spPr>
          <a:xfrm>
            <a:off x="6409036" y="2730828"/>
            <a:ext cx="3945560" cy="3743325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6B51A-3425-9A41-2BB1-C311C5F89333}"/>
              </a:ext>
            </a:extLst>
          </p:cNvPr>
          <p:cNvSpPr txBox="1"/>
          <p:nvPr/>
        </p:nvSpPr>
        <p:spPr>
          <a:xfrm>
            <a:off x="6857855" y="2614408"/>
            <a:ext cx="31992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1" i="1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1" dirty="0">
                <a:latin typeface="Calibri" panose="020F0502020204030204"/>
              </a:rPr>
              <a:t>All of the major cities on the Eastern Seaboard of Australia returned similarly poor clearance rate results.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1" i="1" dirty="0"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1" dirty="0">
                <a:latin typeface="Calibri" panose="020F0502020204030204"/>
              </a:rPr>
              <a:t>The less expensive markets such as Brisbane, Canberra and Adelaide were not consistently higher or lower than their more expensive counterparts.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12BF6-0409-1299-92DF-C309F826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275" y="-99386"/>
            <a:ext cx="3133725" cy="1678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FC5F8-EDD2-40F7-2FB2-BD2D812C2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4364981"/>
            <a:ext cx="445030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9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2: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Bedroom Numbers in Properties Sold in Melbourne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52FE-6215-FCDA-AF44-D7A2C741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1723839"/>
            <a:ext cx="8206804" cy="435209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92E871-098A-0CFE-58E6-605CAE0D63DC}"/>
              </a:ext>
            </a:extLst>
          </p:cNvPr>
          <p:cNvSpPr/>
          <p:nvPr/>
        </p:nvSpPr>
        <p:spPr>
          <a:xfrm>
            <a:off x="670322" y="1561718"/>
            <a:ext cx="2374106" cy="4495099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56FB1C-FDF5-E527-0940-D880E5BA0362}"/>
              </a:ext>
            </a:extLst>
          </p:cNvPr>
          <p:cNvSpPr txBox="1"/>
          <p:nvPr/>
        </p:nvSpPr>
        <p:spPr>
          <a:xfrm>
            <a:off x="791549" y="1685610"/>
            <a:ext cx="2374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1" dirty="0">
                <a:solidFill>
                  <a:srgbClr val="7030A0"/>
                </a:solidFill>
              </a:rPr>
              <a:t>Hypotheses: </a:t>
            </a:r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7269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FBA49-A519-EF97-0EC0-3C7C146CA51A}"/>
              </a:ext>
            </a:extLst>
          </p:cNvPr>
          <p:cNvSpPr txBox="1"/>
          <p:nvPr/>
        </p:nvSpPr>
        <p:spPr>
          <a:xfrm>
            <a:off x="7990638" y="1099240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Bedroom Numbers on individual layers: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4BD15-FEF7-A524-79B8-334F4B23F898}"/>
              </a:ext>
            </a:extLst>
          </p:cNvPr>
          <p:cNvSpPr txBox="1"/>
          <p:nvPr/>
        </p:nvSpPr>
        <p:spPr>
          <a:xfrm>
            <a:off x="7915275" y="4416336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Legend: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Bedroom Numbers in Properties Sold in Melbourne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95F68-AE7E-4201-73F4-64128546F532}"/>
              </a:ext>
            </a:extLst>
          </p:cNvPr>
          <p:cNvSpPr txBox="1"/>
          <p:nvPr/>
        </p:nvSpPr>
        <p:spPr>
          <a:xfrm>
            <a:off x="358694" y="5720344"/>
            <a:ext cx="120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2"/>
                </a:solidFill>
              </a:rPr>
              <a:t>Dark Map: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4B139-7C70-088A-D57A-6346DF17651D}"/>
              </a:ext>
            </a:extLst>
          </p:cNvPr>
          <p:cNvSpPr txBox="1"/>
          <p:nvPr/>
        </p:nvSpPr>
        <p:spPr>
          <a:xfrm>
            <a:off x="3715764" y="5720344"/>
            <a:ext cx="135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2"/>
                </a:solidFill>
              </a:rPr>
              <a:t>Street Map: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52FE-6215-FCDA-AF44-D7A2C741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580834"/>
            <a:ext cx="6448425" cy="341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50526-F595-FD85-BFE1-2CCC4B48F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5375017"/>
            <a:ext cx="1943100" cy="13193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2DFE91-D49C-7BDA-5DBB-352C29C5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073" y="5359546"/>
            <a:ext cx="1840077" cy="1334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F975CD-3A4C-088F-B3B6-6DB9A5B7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638" y="1893500"/>
            <a:ext cx="2515437" cy="21832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9D4CCC-FBAA-8DA7-8019-3EC6AB964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638" y="4859209"/>
            <a:ext cx="1386960" cy="17222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292159-7100-A843-2629-12BD5E83A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517" y="1589071"/>
            <a:ext cx="1333616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8B80F0-212B-8FD2-F0A6-D99E80E3DD77}"/>
              </a:ext>
            </a:extLst>
          </p:cNvPr>
          <p:cNvSpPr/>
          <p:nvPr/>
        </p:nvSpPr>
        <p:spPr>
          <a:xfrm>
            <a:off x="9519047" y="1631275"/>
            <a:ext cx="2374106" cy="2312075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Diagram, schematic, map&#10;&#10;Description automatically generated">
            <a:extLst>
              <a:ext uri="{FF2B5EF4-FFF2-40B4-BE49-F238E27FC236}">
                <a16:creationId xmlns:a16="http://schemas.microsoft.com/office/drawing/2014/main" id="{F348B505-AF01-2755-BD8F-E4B92FCB6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r="3386" b="1"/>
          <a:stretch/>
        </p:blipFill>
        <p:spPr>
          <a:xfrm>
            <a:off x="0" y="1340226"/>
            <a:ext cx="9277567" cy="5218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7E7C7-0492-3E07-095C-3B4D37F9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96" y="299141"/>
            <a:ext cx="6084504" cy="9233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Clustered or Dispersed?</a:t>
            </a:r>
            <a:br>
              <a:rPr lang="en-AU" sz="1600" b="1" dirty="0"/>
            </a:b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E2CE0-2FB1-F09F-BB67-44BB7017ECDB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3: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6CC2B-DAEA-D172-38D0-A24556C16CAB}"/>
              </a:ext>
            </a:extLst>
          </p:cNvPr>
          <p:cNvSpPr txBox="1"/>
          <p:nvPr/>
        </p:nvSpPr>
        <p:spPr>
          <a:xfrm>
            <a:off x="9659324" y="1724025"/>
            <a:ext cx="2374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1" dirty="0">
                <a:solidFill>
                  <a:srgbClr val="7030A0"/>
                </a:solidFill>
              </a:rPr>
              <a:t>Hypothesis: </a:t>
            </a:r>
          </a:p>
          <a:p>
            <a:endParaRPr lang="en-AU" b="1" dirty="0"/>
          </a:p>
          <a:p>
            <a:r>
              <a:rPr lang="en-AU" sz="1800" b="1" i="1" dirty="0"/>
              <a:t>There will </a:t>
            </a:r>
            <a:r>
              <a:rPr lang="en-AU" b="1" i="1" dirty="0"/>
              <a:t>be a h</a:t>
            </a:r>
            <a:r>
              <a:rPr lang="en-AU" sz="1800" b="1" i="1" dirty="0"/>
              <a:t>igher number of sales in locations that are closer to the city centre.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9114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5884-8D29-F9A9-394C-E3F17B57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6747" y="1040586"/>
            <a:ext cx="4400149" cy="1325563"/>
          </a:xfrm>
        </p:spPr>
        <p:txBody>
          <a:bodyPr>
            <a:normAutofit/>
          </a:bodyPr>
          <a:lstStyle/>
          <a:p>
            <a:r>
              <a:rPr lang="en-AU" sz="2800" b="1" i="1" dirty="0">
                <a:solidFill>
                  <a:srgbClr val="7030A0"/>
                </a:solidFill>
              </a:rPr>
              <a:t>Clustered or Dispersed: </a:t>
            </a:r>
            <a:br>
              <a:rPr lang="en-AU" sz="2800" b="1" i="1" dirty="0">
                <a:solidFill>
                  <a:srgbClr val="7030A0"/>
                </a:solidFill>
              </a:rPr>
            </a:br>
            <a:r>
              <a:rPr lang="en-AU" sz="2000" b="1" dirty="0"/>
              <a:t>Findings</a:t>
            </a:r>
            <a:endParaRPr lang="en-AU" sz="3500" b="1" dirty="0"/>
          </a:p>
        </p:txBody>
      </p:sp>
      <p:pic>
        <p:nvPicPr>
          <p:cNvPr id="4" name="Picture 3" descr="Diagram, schematic, radar chart&#10;&#10;Description automatically generated">
            <a:extLst>
              <a:ext uri="{FF2B5EF4-FFF2-40B4-BE49-F238E27FC236}">
                <a16:creationId xmlns:a16="http://schemas.microsoft.com/office/drawing/2014/main" id="{EED0903F-8FB8-52C9-C302-36AD3A24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851"/>
            <a:ext cx="7035438" cy="550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54906-B17D-35B4-9735-493C473B5E81}"/>
              </a:ext>
            </a:extLst>
          </p:cNvPr>
          <p:cNvSpPr txBox="1"/>
          <p:nvPr/>
        </p:nvSpPr>
        <p:spPr>
          <a:xfrm>
            <a:off x="7536747" y="2456888"/>
            <a:ext cx="395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Circa </a:t>
            </a:r>
            <a:r>
              <a:rPr lang="en-AU" sz="1600" b="1" dirty="0"/>
              <a:t>700</a:t>
            </a:r>
            <a:r>
              <a:rPr lang="en-AU" sz="1600" dirty="0"/>
              <a:t> properties sold via auction on the weekend.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41%</a:t>
            </a:r>
            <a:r>
              <a:rPr lang="en-AU" sz="1600" dirty="0"/>
              <a:t> within approximately 10km of the city radius.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47%</a:t>
            </a:r>
            <a:r>
              <a:rPr lang="en-AU" sz="1600" dirty="0"/>
              <a:t> within 10-20km city radius.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50%</a:t>
            </a:r>
            <a:r>
              <a:rPr lang="en-AU" sz="1600" dirty="0"/>
              <a:t> within (north-to-south) eastern regions, </a:t>
            </a:r>
            <a:r>
              <a:rPr lang="en-AU" sz="1600" b="1" dirty="0"/>
              <a:t>25%</a:t>
            </a:r>
            <a:r>
              <a:rPr lang="en-AU" sz="1600" dirty="0"/>
              <a:t> in central regions and </a:t>
            </a:r>
            <a:r>
              <a:rPr lang="en-AU" sz="1600" b="1" dirty="0"/>
              <a:t>25%</a:t>
            </a:r>
            <a:r>
              <a:rPr lang="en-AU" sz="1600" dirty="0"/>
              <a:t> in western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Findings:</a:t>
            </a:r>
            <a:r>
              <a:rPr lang="en-AU" sz="1600" dirty="0"/>
              <a:t> The sale of properties via auctions is clustered within 20km city-radius, mainly in the eastern regions.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6CA2A-01EE-CAD3-FE41-1AEB245EE12D}"/>
              </a:ext>
            </a:extLst>
          </p:cNvPr>
          <p:cNvSpPr txBox="1"/>
          <p:nvPr/>
        </p:nvSpPr>
        <p:spPr>
          <a:xfrm>
            <a:off x="457200" y="201115"/>
            <a:ext cx="46316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</a:t>
            </a:r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3:</a:t>
            </a:r>
          </a:p>
        </p:txBody>
      </p:sp>
    </p:spTree>
    <p:extLst>
      <p:ext uri="{BB962C8B-B14F-4D97-AF65-F5344CB8AC3E}">
        <p14:creationId xmlns:p14="http://schemas.microsoft.com/office/powerpoint/2010/main" val="32016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49EBD-96C5-A691-3093-EDCB5929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AU" sz="4800"/>
              <a:t>Agency 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87E911B2-D4A6-BFD4-FE00-21776B36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137 agency made trade in that week</a:t>
            </a:r>
          </a:p>
          <a:p>
            <a:r>
              <a:rPr lang="en-US" sz="2200" dirty="0"/>
              <a:t>This is top 15 agency 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70BE2798-32CF-F8EE-7C38-91B3BA0C7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4" y="2774516"/>
            <a:ext cx="11011673" cy="35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0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7F2B3B13-685E-5CC9-2F08-0156AA2F1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66851"/>
            <a:ext cx="10905066" cy="54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9239-3628-217E-00F2-CA380D59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Visualisation</a:t>
            </a:r>
            <a:r>
              <a:rPr kumimoji="0" lang="en-US" sz="28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3:   </a:t>
            </a:r>
            <a:r>
              <a:rPr lang="en-AU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FF0A-D6D1-F826-1497-50DE87056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Bias in reporting sale price: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/>
              <a:t>Reporting the sale price is </a:t>
            </a:r>
            <a:r>
              <a:rPr lang="en-AU" b="1" i="1" dirty="0"/>
              <a:t>not</a:t>
            </a:r>
            <a:r>
              <a:rPr lang="en-AU" dirty="0"/>
              <a:t> mandated.</a:t>
            </a:r>
          </a:p>
          <a:p>
            <a:pPr marL="457200" lvl="1" indent="0">
              <a:buNone/>
            </a:pPr>
            <a:endParaRPr lang="en-AU" sz="1050" dirty="0"/>
          </a:p>
          <a:p>
            <a:pPr lvl="1"/>
            <a:r>
              <a:rPr lang="en-AU" dirty="0"/>
              <a:t>It is in an agency’s best interest to only report </a:t>
            </a:r>
            <a:r>
              <a:rPr lang="en-AU" b="1" i="1" dirty="0"/>
              <a:t>favourable</a:t>
            </a:r>
            <a:r>
              <a:rPr lang="en-AU" dirty="0"/>
              <a:t> prices.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A3374-5D3E-15CD-D78F-11547DF5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4" y="6270125"/>
            <a:ext cx="1655839" cy="443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7043E-4DD0-4DC4-99F2-6DB4B96ED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251" y="6083845"/>
            <a:ext cx="778280" cy="62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7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AB0E33-F2B7-3259-CCEE-D739F125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8" y="4215709"/>
            <a:ext cx="5995133" cy="1046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B92EDE-05C1-0650-1219-D53B2F68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33" y="3724015"/>
            <a:ext cx="5227684" cy="3040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E0BA4-2AD0-CE63-6C4B-30C92CFF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98" y="634176"/>
            <a:ext cx="2021023" cy="3135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DEDE6-664E-4E04-7480-AE7DCC04C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49" y="635097"/>
            <a:ext cx="2878212" cy="29376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745CE2-9A9B-D8DF-0A30-36CC40F50C61}"/>
              </a:ext>
            </a:extLst>
          </p:cNvPr>
          <p:cNvSpPr/>
          <p:nvPr/>
        </p:nvSpPr>
        <p:spPr>
          <a:xfrm>
            <a:off x="7574115" y="1910844"/>
            <a:ext cx="3092446" cy="857250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19859-A0F4-E1E5-701F-63CEE83C8F2B}"/>
              </a:ext>
            </a:extLst>
          </p:cNvPr>
          <p:cNvSpPr txBox="1"/>
          <p:nvPr/>
        </p:nvSpPr>
        <p:spPr>
          <a:xfrm>
            <a:off x="7768262" y="2025144"/>
            <a:ext cx="282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Running the ‘</a:t>
            </a:r>
            <a:r>
              <a:rPr lang="en-AU" dirty="0" err="1"/>
              <a:t>DataRequest</a:t>
            </a:r>
            <a:r>
              <a:rPr lang="en-AU" dirty="0"/>
              <a:t>’</a:t>
            </a:r>
          </a:p>
          <a:p>
            <a:r>
              <a:rPr lang="en-AU" dirty="0"/>
              <a:t>code in </a:t>
            </a:r>
            <a:r>
              <a:rPr lang="en-AU" dirty="0" err="1"/>
              <a:t>GitBash</a:t>
            </a:r>
            <a:r>
              <a:rPr lang="en-AU" dirty="0"/>
              <a:t>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D49503-B3EE-38E1-2B50-F215C984E8DA}"/>
              </a:ext>
            </a:extLst>
          </p:cNvPr>
          <p:cNvCxnSpPr>
            <a:cxnSpLocks/>
          </p:cNvCxnSpPr>
          <p:nvPr/>
        </p:nvCxnSpPr>
        <p:spPr>
          <a:xfrm flipH="1">
            <a:off x="8531275" y="2759285"/>
            <a:ext cx="530900" cy="9647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23280AB-7802-FC11-368E-3F13C1E34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115" y="163817"/>
            <a:ext cx="4404474" cy="6783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ABD99C-0BFF-C32D-FF47-955D7A80A045}"/>
              </a:ext>
            </a:extLst>
          </p:cNvPr>
          <p:cNvSpPr txBox="1"/>
          <p:nvPr/>
        </p:nvSpPr>
        <p:spPr>
          <a:xfrm>
            <a:off x="7864525" y="538244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JSON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9AE3D7-1845-045C-6A64-025553561886}"/>
              </a:ext>
            </a:extLst>
          </p:cNvPr>
          <p:cNvSpPr/>
          <p:nvPr/>
        </p:nvSpPr>
        <p:spPr>
          <a:xfrm>
            <a:off x="6096000" y="4410075"/>
            <a:ext cx="5347517" cy="9715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4820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0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06F695-DD45-E408-9871-AD29FB66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6" y="504741"/>
            <a:ext cx="4122609" cy="987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65B98A-41B8-6E6E-0093-A7ED5322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08" y="444082"/>
            <a:ext cx="4343400" cy="942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8CD5DE-E636-883F-9013-AF2789542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65" y="1936001"/>
            <a:ext cx="4746410" cy="1410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51DB2F-91CB-C8D5-32BE-73F72FE11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486" y="3843093"/>
            <a:ext cx="5496470" cy="251016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C083E6-8A7D-3E6A-2F53-C7CF8105FCC8}"/>
              </a:ext>
            </a:extLst>
          </p:cNvPr>
          <p:cNvSpPr/>
          <p:nvPr/>
        </p:nvSpPr>
        <p:spPr>
          <a:xfrm>
            <a:off x="1200150" y="2476500"/>
            <a:ext cx="2886075" cy="3057525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DEB23-21BF-9C73-BF63-73E1F23A9422}"/>
              </a:ext>
            </a:extLst>
          </p:cNvPr>
          <p:cNvSpPr txBox="1"/>
          <p:nvPr/>
        </p:nvSpPr>
        <p:spPr>
          <a:xfrm>
            <a:off x="1519237" y="2712600"/>
            <a:ext cx="2447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website above enabled us to convert JSON data from the Domain.com APIs to CSV format.</a:t>
            </a:r>
          </a:p>
          <a:p>
            <a:endParaRPr lang="en-AU" dirty="0"/>
          </a:p>
          <a:p>
            <a:r>
              <a:rPr lang="en-AU" dirty="0"/>
              <a:t>This conversion enabled the data transfer to Mongo DB.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AB4B7-607E-C653-B7BB-818A22667013}"/>
              </a:ext>
            </a:extLst>
          </p:cNvPr>
          <p:cNvSpPr/>
          <p:nvPr/>
        </p:nvSpPr>
        <p:spPr>
          <a:xfrm>
            <a:off x="523875" y="352425"/>
            <a:ext cx="4343400" cy="1276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C640B7-580A-9807-0894-68DDE631A7AA}"/>
              </a:ext>
            </a:extLst>
          </p:cNvPr>
          <p:cNvSpPr/>
          <p:nvPr/>
        </p:nvSpPr>
        <p:spPr>
          <a:xfrm>
            <a:off x="5353051" y="350745"/>
            <a:ext cx="4495799" cy="1141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35F44-1E58-42C5-0538-57378D5E22B9}"/>
              </a:ext>
            </a:extLst>
          </p:cNvPr>
          <p:cNvSpPr/>
          <p:nvPr/>
        </p:nvSpPr>
        <p:spPr>
          <a:xfrm>
            <a:off x="5257800" y="1781091"/>
            <a:ext cx="5038725" cy="16479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AE1BCC-FCB8-E02C-CA2F-58CED8864EE2}"/>
              </a:ext>
            </a:extLst>
          </p:cNvPr>
          <p:cNvSpPr/>
          <p:nvPr/>
        </p:nvSpPr>
        <p:spPr>
          <a:xfrm>
            <a:off x="4926422" y="3748171"/>
            <a:ext cx="5746341" cy="2759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824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BE0925F-1F49-A54E-7E39-51E86982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3"/>
            <a:ext cx="5418290" cy="214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F27FD5-3350-5D60-72CA-088829B9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5" y="2111350"/>
            <a:ext cx="6005080" cy="396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2EBAC8-C707-BE57-79BB-3AAE5BC1D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34" y="3025517"/>
            <a:ext cx="3899756" cy="899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4525C-459C-0A44-654B-778396D52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83" y="4722456"/>
            <a:ext cx="2118544" cy="89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5DE27-FBE0-A414-A3F8-CABA2A91F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5547" y="1528024"/>
            <a:ext cx="2755776" cy="1842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362A5-4CBD-807E-F45C-502ADFC3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5547" y="4556767"/>
            <a:ext cx="3426533" cy="185926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F66190-C3D7-617F-1116-F00BC03C6476}"/>
              </a:ext>
            </a:extLst>
          </p:cNvPr>
          <p:cNvSpPr/>
          <p:nvPr/>
        </p:nvSpPr>
        <p:spPr>
          <a:xfrm>
            <a:off x="7881473" y="1110102"/>
            <a:ext cx="1318304" cy="401408"/>
          </a:xfrm>
          <a:prstGeom prst="roundRect">
            <a:avLst/>
          </a:prstGeom>
          <a:solidFill>
            <a:srgbClr val="E9C8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4C310-CBA4-1AA1-66D9-2A50B0A2E441}"/>
              </a:ext>
            </a:extLst>
          </p:cNvPr>
          <p:cNvSpPr txBox="1"/>
          <p:nvPr/>
        </p:nvSpPr>
        <p:spPr>
          <a:xfrm>
            <a:off x="8017657" y="1126140"/>
            <a:ext cx="13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projects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EA707D-21D7-52AC-6514-ACF69C4A2D46}"/>
              </a:ext>
            </a:extLst>
          </p:cNvPr>
          <p:cNvSpPr/>
          <p:nvPr/>
        </p:nvSpPr>
        <p:spPr>
          <a:xfrm>
            <a:off x="7871948" y="4161872"/>
            <a:ext cx="1318304" cy="401408"/>
          </a:xfrm>
          <a:prstGeom prst="roundRect">
            <a:avLst/>
          </a:prstGeom>
          <a:solidFill>
            <a:srgbClr val="E9C8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807CF-0F62-F3A4-A9AE-4F1A39C9A882}"/>
              </a:ext>
            </a:extLst>
          </p:cNvPr>
          <p:cNvSpPr txBox="1"/>
          <p:nvPr/>
        </p:nvSpPr>
        <p:spPr>
          <a:xfrm>
            <a:off x="8008132" y="4177910"/>
            <a:ext cx="13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</a:t>
            </a:r>
            <a:r>
              <a:rPr lang="en-AU"/>
              <a:t>rojects2</a:t>
            </a:r>
            <a:endParaRPr lang="en-A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DAEFDA-DDC7-2FB0-FD4C-1ACC461476DE}"/>
              </a:ext>
            </a:extLst>
          </p:cNvPr>
          <p:cNvCxnSpPr>
            <a:cxnSpLocks/>
          </p:cNvCxnSpPr>
          <p:nvPr/>
        </p:nvCxnSpPr>
        <p:spPr>
          <a:xfrm flipV="1">
            <a:off x="2886075" y="2449400"/>
            <a:ext cx="4552950" cy="271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C6BCD-7E73-50E0-92D1-25DF53D2A771}"/>
              </a:ext>
            </a:extLst>
          </p:cNvPr>
          <p:cNvCxnSpPr>
            <a:cxnSpLocks/>
          </p:cNvCxnSpPr>
          <p:nvPr/>
        </p:nvCxnSpPr>
        <p:spPr>
          <a:xfrm>
            <a:off x="2886075" y="5172075"/>
            <a:ext cx="4667250" cy="5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11BD52F-B47A-396A-A9FA-32A9EE3186DE}"/>
              </a:ext>
            </a:extLst>
          </p:cNvPr>
          <p:cNvSpPr/>
          <p:nvPr/>
        </p:nvSpPr>
        <p:spPr>
          <a:xfrm>
            <a:off x="702783" y="6014625"/>
            <a:ext cx="5895208" cy="401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5F4844-3776-8BA6-FD50-C1D105EDD16C}"/>
              </a:ext>
            </a:extLst>
          </p:cNvPr>
          <p:cNvSpPr txBox="1"/>
          <p:nvPr/>
        </p:nvSpPr>
        <p:spPr>
          <a:xfrm>
            <a:off x="838967" y="6030663"/>
            <a:ext cx="589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project required the use of 5 databases in total.</a:t>
            </a:r>
          </a:p>
        </p:txBody>
      </p:sp>
    </p:spTree>
    <p:extLst>
      <p:ext uri="{BB962C8B-B14F-4D97-AF65-F5344CB8AC3E}">
        <p14:creationId xmlns:p14="http://schemas.microsoft.com/office/powerpoint/2010/main" val="246014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4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CE43051-EB85-7579-59CF-D42B2810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1" y="2527875"/>
            <a:ext cx="5381625" cy="392055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A1EA6D-D150-3049-AC66-39806CDACE9F}"/>
              </a:ext>
            </a:extLst>
          </p:cNvPr>
          <p:cNvSpPr/>
          <p:nvPr/>
        </p:nvSpPr>
        <p:spPr>
          <a:xfrm>
            <a:off x="541659" y="4322899"/>
            <a:ext cx="4358955" cy="584775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CB71B2-B402-141B-4514-61552A0D963B}"/>
              </a:ext>
            </a:extLst>
          </p:cNvPr>
          <p:cNvSpPr/>
          <p:nvPr/>
        </p:nvSpPr>
        <p:spPr>
          <a:xfrm>
            <a:off x="823915" y="3209253"/>
            <a:ext cx="4076700" cy="584774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D65ECA-03F2-D3AD-3EAE-A62363DB8AD3}"/>
              </a:ext>
            </a:extLst>
          </p:cNvPr>
          <p:cNvSpPr/>
          <p:nvPr/>
        </p:nvSpPr>
        <p:spPr>
          <a:xfrm>
            <a:off x="981075" y="409575"/>
            <a:ext cx="10086975" cy="1133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BA84-8406-01D9-06BF-F11E3C16E658}"/>
              </a:ext>
            </a:extLst>
          </p:cNvPr>
          <p:cNvSpPr txBox="1"/>
          <p:nvPr/>
        </p:nvSpPr>
        <p:spPr>
          <a:xfrm>
            <a:off x="1295399" y="653146"/>
            <a:ext cx="945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Creating an Interactive Web-Based Visualisation: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6EE7C-E9AD-F3B9-B16E-310E0DEA41EB}"/>
              </a:ext>
            </a:extLst>
          </p:cNvPr>
          <p:cNvSpPr/>
          <p:nvPr/>
        </p:nvSpPr>
        <p:spPr>
          <a:xfrm>
            <a:off x="636293" y="1693575"/>
            <a:ext cx="62693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1 :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Create an html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0CDB7-AA10-A2C4-12E9-536C0E0411D8}"/>
              </a:ext>
            </a:extLst>
          </p:cNvPr>
          <p:cNvSpPr txBox="1"/>
          <p:nvPr/>
        </p:nvSpPr>
        <p:spPr>
          <a:xfrm>
            <a:off x="962024" y="3320378"/>
            <a:ext cx="571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Reference the relevant ‘style’ packages.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641B3-57FF-032B-9632-51B322CAACB1}"/>
              </a:ext>
            </a:extLst>
          </p:cNvPr>
          <p:cNvSpPr txBox="1"/>
          <p:nvPr/>
        </p:nvSpPr>
        <p:spPr>
          <a:xfrm>
            <a:off x="659473" y="4430620"/>
            <a:ext cx="43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 division to house the visualisation.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86607-3392-939C-4221-A8E49FF55C8A}"/>
              </a:ext>
            </a:extLst>
          </p:cNvPr>
          <p:cNvCxnSpPr>
            <a:cxnSpLocks/>
          </p:cNvCxnSpPr>
          <p:nvPr/>
        </p:nvCxnSpPr>
        <p:spPr>
          <a:xfrm>
            <a:off x="4900614" y="3476431"/>
            <a:ext cx="1524000" cy="376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05E009-BE20-03F9-36C8-6832A71589AA}"/>
              </a:ext>
            </a:extLst>
          </p:cNvPr>
          <p:cNvCxnSpPr>
            <a:cxnSpLocks/>
          </p:cNvCxnSpPr>
          <p:nvPr/>
        </p:nvCxnSpPr>
        <p:spPr>
          <a:xfrm>
            <a:off x="4900614" y="4562310"/>
            <a:ext cx="1524000" cy="1704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6860E2-2D86-CC92-8B7B-351217A75181}"/>
              </a:ext>
            </a:extLst>
          </p:cNvPr>
          <p:cNvSpPr/>
          <p:nvPr/>
        </p:nvSpPr>
        <p:spPr>
          <a:xfrm>
            <a:off x="541659" y="5546188"/>
            <a:ext cx="4358955" cy="835562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51593-7020-ED7F-0435-C77B5814E929}"/>
              </a:ext>
            </a:extLst>
          </p:cNvPr>
          <p:cNvSpPr txBox="1"/>
          <p:nvPr/>
        </p:nvSpPr>
        <p:spPr>
          <a:xfrm>
            <a:off x="659473" y="5653909"/>
            <a:ext cx="435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Make links to scripts including config and logic files.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B8CB42-85F9-2070-4C03-E99B6C6527C6}"/>
              </a:ext>
            </a:extLst>
          </p:cNvPr>
          <p:cNvCxnSpPr>
            <a:cxnSpLocks/>
          </p:cNvCxnSpPr>
          <p:nvPr/>
        </p:nvCxnSpPr>
        <p:spPr>
          <a:xfrm flipV="1">
            <a:off x="4900614" y="5717616"/>
            <a:ext cx="1524000" cy="67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5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/>
      <p:bldP spid="7" grpId="0"/>
      <p:bldP spid="8" grpId="0"/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C034AC3-DD66-CF25-0574-4793D251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82" y="2428875"/>
            <a:ext cx="3798989" cy="387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BB49BE-9DFA-7ED5-B693-3DA741C6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00" y="2428875"/>
            <a:ext cx="2733946" cy="40195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D4684D-7C68-A1C4-9B96-079C604AACE0}"/>
              </a:ext>
            </a:extLst>
          </p:cNvPr>
          <p:cNvSpPr/>
          <p:nvPr/>
        </p:nvSpPr>
        <p:spPr>
          <a:xfrm>
            <a:off x="5124449" y="4626710"/>
            <a:ext cx="2148509" cy="5160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CB71B2-B402-141B-4514-61552A0D963B}"/>
              </a:ext>
            </a:extLst>
          </p:cNvPr>
          <p:cNvSpPr/>
          <p:nvPr/>
        </p:nvSpPr>
        <p:spPr>
          <a:xfrm>
            <a:off x="3555506" y="2903023"/>
            <a:ext cx="2921494" cy="514350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A1EA6D-D150-3049-AC66-39806CDACE9F}"/>
              </a:ext>
            </a:extLst>
          </p:cNvPr>
          <p:cNvSpPr/>
          <p:nvPr/>
        </p:nvSpPr>
        <p:spPr>
          <a:xfrm>
            <a:off x="3428336" y="3630669"/>
            <a:ext cx="3886864" cy="580186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D65ECA-03F2-D3AD-3EAE-A62363DB8AD3}"/>
              </a:ext>
            </a:extLst>
          </p:cNvPr>
          <p:cNvSpPr/>
          <p:nvPr/>
        </p:nvSpPr>
        <p:spPr>
          <a:xfrm>
            <a:off x="981075" y="409575"/>
            <a:ext cx="10086975" cy="1133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BA84-8406-01D9-06BF-F11E3C16E658}"/>
              </a:ext>
            </a:extLst>
          </p:cNvPr>
          <p:cNvSpPr txBox="1"/>
          <p:nvPr/>
        </p:nvSpPr>
        <p:spPr>
          <a:xfrm>
            <a:off x="1295399" y="653146"/>
            <a:ext cx="945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Creating an Interactive Web-Based Visualisation: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6EE7C-E9AD-F3B9-B16E-310E0DEA41EB}"/>
              </a:ext>
            </a:extLst>
          </p:cNvPr>
          <p:cNvSpPr/>
          <p:nvPr/>
        </p:nvSpPr>
        <p:spPr>
          <a:xfrm>
            <a:off x="814259" y="1693575"/>
            <a:ext cx="53673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2 : 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Create a JavaScript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0CDB7-AA10-A2C4-12E9-536C0E0411D8}"/>
              </a:ext>
            </a:extLst>
          </p:cNvPr>
          <p:cNvSpPr txBox="1"/>
          <p:nvPr/>
        </p:nvSpPr>
        <p:spPr>
          <a:xfrm>
            <a:off x="3794252" y="2972323"/>
            <a:ext cx="53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Import Mongo DB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641B3-57FF-032B-9632-51B322CAACB1}"/>
              </a:ext>
            </a:extLst>
          </p:cNvPr>
          <p:cNvSpPr txBox="1"/>
          <p:nvPr/>
        </p:nvSpPr>
        <p:spPr>
          <a:xfrm>
            <a:off x="3564387" y="3736096"/>
            <a:ext cx="43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 function which build a map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05E009-BE20-03F9-36C8-6832A71589A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614923" y="3298075"/>
            <a:ext cx="813413" cy="62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48C709-B08F-8417-7710-E140EE8F8AA3}"/>
              </a:ext>
            </a:extLst>
          </p:cNvPr>
          <p:cNvSpPr txBox="1"/>
          <p:nvPr/>
        </p:nvSpPr>
        <p:spPr>
          <a:xfrm>
            <a:off x="5353051" y="4719219"/>
            <a:ext cx="381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Build map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86607-3392-939C-4221-A8E49FF55C8A}"/>
              </a:ext>
            </a:extLst>
          </p:cNvPr>
          <p:cNvCxnSpPr>
            <a:cxnSpLocks/>
          </p:cNvCxnSpPr>
          <p:nvPr/>
        </p:nvCxnSpPr>
        <p:spPr>
          <a:xfrm flipH="1" flipV="1">
            <a:off x="2905125" y="2943225"/>
            <a:ext cx="650381" cy="219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40D858-8AF5-B264-3A1D-53E883EE9C03}"/>
              </a:ext>
            </a:extLst>
          </p:cNvPr>
          <p:cNvCxnSpPr>
            <a:cxnSpLocks/>
          </p:cNvCxnSpPr>
          <p:nvPr/>
        </p:nvCxnSpPr>
        <p:spPr>
          <a:xfrm flipV="1">
            <a:off x="7262814" y="4366275"/>
            <a:ext cx="1100136" cy="554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BCAAB7-71B2-3B9E-3DEA-832F85F78777}"/>
              </a:ext>
            </a:extLst>
          </p:cNvPr>
          <p:cNvSpPr/>
          <p:nvPr/>
        </p:nvSpPr>
        <p:spPr>
          <a:xfrm>
            <a:off x="5124449" y="5349239"/>
            <a:ext cx="2148509" cy="5160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FC81DC-7011-72A2-BF97-4EE73A6D9BB5}"/>
              </a:ext>
            </a:extLst>
          </p:cNvPr>
          <p:cNvCxnSpPr>
            <a:cxnSpLocks/>
          </p:cNvCxnSpPr>
          <p:nvPr/>
        </p:nvCxnSpPr>
        <p:spPr>
          <a:xfrm>
            <a:off x="7262814" y="5642931"/>
            <a:ext cx="1033461" cy="163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820BA6F-C44E-1406-E480-69F64A3B0A26}"/>
              </a:ext>
            </a:extLst>
          </p:cNvPr>
          <p:cNvSpPr txBox="1"/>
          <p:nvPr/>
        </p:nvSpPr>
        <p:spPr>
          <a:xfrm>
            <a:off x="5200628" y="5436895"/>
            <a:ext cx="197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Build marker layers</a:t>
            </a:r>
          </a:p>
        </p:txBody>
      </p:sp>
    </p:spTree>
    <p:extLst>
      <p:ext uri="{BB962C8B-B14F-4D97-AF65-F5344CB8AC3E}">
        <p14:creationId xmlns:p14="http://schemas.microsoft.com/office/powerpoint/2010/main" val="384663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6" grpId="0"/>
      <p:bldP spid="7" grpId="0"/>
      <p:bldP spid="8" grpId="0"/>
      <p:bldP spid="9" grpId="0"/>
      <p:bldP spid="34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4B33161-C2DF-80E0-2C4B-2700264C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18" y="4405902"/>
            <a:ext cx="2656882" cy="2241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E4DEB7-6BA5-ADE1-AB88-DB3DF4A0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757" y="2307264"/>
            <a:ext cx="2347712" cy="2791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0CE5B4-DDE7-E189-7559-ECFB52844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63" y="2390776"/>
            <a:ext cx="3567288" cy="233598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D4684D-7C68-A1C4-9B96-079C604AACE0}"/>
              </a:ext>
            </a:extLst>
          </p:cNvPr>
          <p:cNvSpPr/>
          <p:nvPr/>
        </p:nvSpPr>
        <p:spPr>
          <a:xfrm>
            <a:off x="8115893" y="5689973"/>
            <a:ext cx="3905251" cy="821087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A1EA6D-D150-3049-AC66-39806CDACE9F}"/>
              </a:ext>
            </a:extLst>
          </p:cNvPr>
          <p:cNvSpPr/>
          <p:nvPr/>
        </p:nvSpPr>
        <p:spPr>
          <a:xfrm>
            <a:off x="4681536" y="3311073"/>
            <a:ext cx="4076700" cy="850732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CB71B2-B402-141B-4514-61552A0D963B}"/>
              </a:ext>
            </a:extLst>
          </p:cNvPr>
          <p:cNvSpPr/>
          <p:nvPr/>
        </p:nvSpPr>
        <p:spPr>
          <a:xfrm>
            <a:off x="2952748" y="2527214"/>
            <a:ext cx="4286252" cy="516053"/>
          </a:xfrm>
          <a:prstGeom prst="roundRect">
            <a:avLst/>
          </a:prstGeom>
          <a:solidFill>
            <a:srgbClr val="E9C8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D65ECA-03F2-D3AD-3EAE-A62363DB8AD3}"/>
              </a:ext>
            </a:extLst>
          </p:cNvPr>
          <p:cNvSpPr/>
          <p:nvPr/>
        </p:nvSpPr>
        <p:spPr>
          <a:xfrm>
            <a:off x="981075" y="409575"/>
            <a:ext cx="10086975" cy="1133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BA84-8406-01D9-06BF-F11E3C16E658}"/>
              </a:ext>
            </a:extLst>
          </p:cNvPr>
          <p:cNvSpPr txBox="1"/>
          <p:nvPr/>
        </p:nvSpPr>
        <p:spPr>
          <a:xfrm>
            <a:off x="1295399" y="653146"/>
            <a:ext cx="945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Creating an Interactive Web-Based Visualisation: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6EE7C-E9AD-F3B9-B16E-310E0DEA41EB}"/>
              </a:ext>
            </a:extLst>
          </p:cNvPr>
          <p:cNvSpPr/>
          <p:nvPr/>
        </p:nvSpPr>
        <p:spPr>
          <a:xfrm>
            <a:off x="706896" y="1663547"/>
            <a:ext cx="107782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3 : 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Create an app.py file which runs your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visualisatio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(and others)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0CDB7-AA10-A2C4-12E9-536C0E0411D8}"/>
              </a:ext>
            </a:extLst>
          </p:cNvPr>
          <p:cNvSpPr txBox="1"/>
          <p:nvPr/>
        </p:nvSpPr>
        <p:spPr>
          <a:xfrm>
            <a:off x="2952748" y="2590548"/>
            <a:ext cx="53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 connection to the Mongo database.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641B3-57FF-032B-9632-51B322CAACB1}"/>
              </a:ext>
            </a:extLst>
          </p:cNvPr>
          <p:cNvSpPr txBox="1"/>
          <p:nvPr/>
        </p:nvSpPr>
        <p:spPr>
          <a:xfrm>
            <a:off x="4681536" y="3413273"/>
            <a:ext cx="435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‘landing page’ code which runs the index.html file when the app is launched.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8C709-B08F-8417-7710-E140EE8F8AA3}"/>
              </a:ext>
            </a:extLst>
          </p:cNvPr>
          <p:cNvSpPr txBox="1"/>
          <p:nvPr/>
        </p:nvSpPr>
        <p:spPr>
          <a:xfrm>
            <a:off x="8201618" y="5792174"/>
            <a:ext cx="381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Other routes that the user can explore on the Flask app.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86607-3392-939C-4221-A8E49FF55C8A}"/>
              </a:ext>
            </a:extLst>
          </p:cNvPr>
          <p:cNvCxnSpPr>
            <a:cxnSpLocks/>
          </p:cNvCxnSpPr>
          <p:nvPr/>
        </p:nvCxnSpPr>
        <p:spPr>
          <a:xfrm flipH="1">
            <a:off x="1657350" y="2882870"/>
            <a:ext cx="1295398" cy="675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05E009-BE20-03F9-36C8-6832A71589AA}"/>
              </a:ext>
            </a:extLst>
          </p:cNvPr>
          <p:cNvCxnSpPr>
            <a:cxnSpLocks/>
          </p:cNvCxnSpPr>
          <p:nvPr/>
        </p:nvCxnSpPr>
        <p:spPr>
          <a:xfrm flipV="1">
            <a:off x="8758236" y="3188146"/>
            <a:ext cx="1547814" cy="548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40D858-8AF5-B264-3A1D-53E883EE9C0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629994" y="6066570"/>
            <a:ext cx="1485899" cy="33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0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8EC66-D223-D750-AB8B-0DDC108D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1" y="1762124"/>
            <a:ext cx="8201928" cy="43880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Auction Clearance Rate Results – Eastern Seaboard Data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C60EDF-EDE5-6673-6995-5AD66D44479A}"/>
              </a:ext>
            </a:extLst>
          </p:cNvPr>
          <p:cNvSpPr/>
          <p:nvPr/>
        </p:nvSpPr>
        <p:spPr>
          <a:xfrm>
            <a:off x="9004697" y="1655098"/>
            <a:ext cx="2374106" cy="4495099"/>
          </a:xfrm>
          <a:prstGeom prst="roundRect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5D55D-A0B7-26AA-CE2F-8E853B37BAD1}"/>
              </a:ext>
            </a:extLst>
          </p:cNvPr>
          <p:cNvSpPr txBox="1"/>
          <p:nvPr/>
        </p:nvSpPr>
        <p:spPr>
          <a:xfrm>
            <a:off x="9087824" y="1759874"/>
            <a:ext cx="23741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1" dirty="0">
                <a:solidFill>
                  <a:srgbClr val="7030A0"/>
                </a:solidFill>
              </a:rPr>
              <a:t>Hypotheses: </a:t>
            </a:r>
          </a:p>
          <a:p>
            <a:endParaRPr lang="en-AU" b="1" dirty="0"/>
          </a:p>
          <a:p>
            <a:r>
              <a:rPr lang="en-AU" sz="1800" b="1" i="1" dirty="0"/>
              <a:t>With the recent cooling in the housing marker we will observe a large discrepancy between auction numbers and sales in all major cities.</a:t>
            </a:r>
          </a:p>
          <a:p>
            <a:endParaRPr lang="en-AU" b="1" i="1" dirty="0"/>
          </a:p>
          <a:p>
            <a:r>
              <a:rPr lang="en-AU" sz="1800" b="1" i="1" dirty="0"/>
              <a:t>The effect will be felt largest in cities where housing prices are highest.</a:t>
            </a:r>
          </a:p>
        </p:txBody>
      </p:sp>
    </p:spTree>
    <p:extLst>
      <p:ext uri="{BB962C8B-B14F-4D97-AF65-F5344CB8AC3E}">
        <p14:creationId xmlns:p14="http://schemas.microsoft.com/office/powerpoint/2010/main" val="5873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9462B-E24B-8C5C-1958-80BB0267C42D}"/>
              </a:ext>
            </a:extLst>
          </p:cNvPr>
          <p:cNvSpPr/>
          <p:nvPr/>
        </p:nvSpPr>
        <p:spPr>
          <a:xfrm>
            <a:off x="360401" y="175910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Visualisation 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8EC66-D223-D750-AB8B-0DDC108D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4" y="1643606"/>
            <a:ext cx="6672632" cy="356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C46AF-F68D-E320-8B9E-8297C3F7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299" y="1580834"/>
            <a:ext cx="2051127" cy="2017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69E35A-FC2A-DDEE-88AC-D7247B29D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98" y="4531815"/>
            <a:ext cx="2051128" cy="191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103A4D-6EE9-D0FB-6132-EDF9AF316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044" y="5382465"/>
            <a:ext cx="1868456" cy="1313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D961DF-CEFB-C5E7-9691-5F555B40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003" y="5375017"/>
            <a:ext cx="1868457" cy="1320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FBA49-A519-EF97-0EC0-3C7C146CA51A}"/>
              </a:ext>
            </a:extLst>
          </p:cNvPr>
          <p:cNvSpPr txBox="1"/>
          <p:nvPr/>
        </p:nvSpPr>
        <p:spPr>
          <a:xfrm>
            <a:off x="8591550" y="1099240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Outer Circle Pop-Up: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4BD15-FEF7-A524-79B8-334F4B23F898}"/>
              </a:ext>
            </a:extLst>
          </p:cNvPr>
          <p:cNvSpPr txBox="1"/>
          <p:nvPr/>
        </p:nvSpPr>
        <p:spPr>
          <a:xfrm>
            <a:off x="8591550" y="4077613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Inner Circle Pop-Up: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E10FE-B95D-E034-A67B-10241AD3144B}"/>
              </a:ext>
            </a:extLst>
          </p:cNvPr>
          <p:cNvSpPr txBox="1"/>
          <p:nvPr/>
        </p:nvSpPr>
        <p:spPr>
          <a:xfrm>
            <a:off x="484854" y="1099240"/>
            <a:ext cx="679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Auction Clearance Rate Results – Eastern Seaboard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95F68-AE7E-4201-73F4-64128546F532}"/>
              </a:ext>
            </a:extLst>
          </p:cNvPr>
          <p:cNvSpPr txBox="1"/>
          <p:nvPr/>
        </p:nvSpPr>
        <p:spPr>
          <a:xfrm>
            <a:off x="358694" y="5720344"/>
            <a:ext cx="120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2"/>
                </a:solidFill>
              </a:rPr>
              <a:t>Dark Map: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4B139-7C70-088A-D57A-6346DF17651D}"/>
              </a:ext>
            </a:extLst>
          </p:cNvPr>
          <p:cNvSpPr txBox="1"/>
          <p:nvPr/>
        </p:nvSpPr>
        <p:spPr>
          <a:xfrm>
            <a:off x="3715764" y="5720344"/>
            <a:ext cx="135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2"/>
                </a:solidFill>
              </a:rPr>
              <a:t>Street Map:</a:t>
            </a:r>
          </a:p>
        </p:txBody>
      </p:sp>
    </p:spTree>
    <p:extLst>
      <p:ext uri="{BB962C8B-B14F-4D97-AF65-F5344CB8AC3E}">
        <p14:creationId xmlns:p14="http://schemas.microsoft.com/office/powerpoint/2010/main" val="219030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524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Clustered or Dispersed? </vt:lpstr>
      <vt:lpstr>Clustered or Dispersed:  Findings</vt:lpstr>
      <vt:lpstr>Agency </vt:lpstr>
      <vt:lpstr>PowerPoint Presentation</vt:lpstr>
      <vt:lpstr>Visualisation 3:   Data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Burley</dc:creator>
  <cp:lastModifiedBy>Sakariya Qasse</cp:lastModifiedBy>
  <cp:revision>4</cp:revision>
  <dcterms:created xsi:type="dcterms:W3CDTF">2022-06-18T04:18:20Z</dcterms:created>
  <dcterms:modified xsi:type="dcterms:W3CDTF">2022-06-21T05:39:39Z</dcterms:modified>
</cp:coreProperties>
</file>